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86" r:id="rId5"/>
  </p:sldMasterIdLst>
  <p:notesMasterIdLst>
    <p:notesMasterId r:id="rId48"/>
  </p:notesMasterIdLst>
  <p:sldIdLst>
    <p:sldId id="256" r:id="rId6"/>
    <p:sldId id="550" r:id="rId7"/>
    <p:sldId id="539" r:id="rId8"/>
    <p:sldId id="546" r:id="rId9"/>
    <p:sldId id="548" r:id="rId10"/>
    <p:sldId id="549" r:id="rId11"/>
    <p:sldId id="523" r:id="rId12"/>
    <p:sldId id="524" r:id="rId13"/>
    <p:sldId id="1157" r:id="rId14"/>
    <p:sldId id="1158" r:id="rId15"/>
    <p:sldId id="665" r:id="rId16"/>
    <p:sldId id="1159" r:id="rId17"/>
    <p:sldId id="492" r:id="rId18"/>
    <p:sldId id="493" r:id="rId19"/>
    <p:sldId id="1155" r:id="rId20"/>
    <p:sldId id="1156" r:id="rId21"/>
    <p:sldId id="657" r:id="rId22"/>
    <p:sldId id="508" r:id="rId23"/>
    <p:sldId id="507" r:id="rId24"/>
    <p:sldId id="296" r:id="rId25"/>
    <p:sldId id="1160" r:id="rId26"/>
    <p:sldId id="640" r:id="rId27"/>
    <p:sldId id="1165" r:id="rId28"/>
    <p:sldId id="323" r:id="rId29"/>
    <p:sldId id="494" r:id="rId30"/>
    <p:sldId id="634" r:id="rId31"/>
    <p:sldId id="473" r:id="rId32"/>
    <p:sldId id="511" r:id="rId33"/>
    <p:sldId id="499" r:id="rId34"/>
    <p:sldId id="498" r:id="rId35"/>
    <p:sldId id="512" r:id="rId36"/>
    <p:sldId id="551" r:id="rId37"/>
    <p:sldId id="257" r:id="rId38"/>
    <p:sldId id="258" r:id="rId39"/>
    <p:sldId id="259" r:id="rId40"/>
    <p:sldId id="260" r:id="rId41"/>
    <p:sldId id="261" r:id="rId42"/>
    <p:sldId id="262" r:id="rId43"/>
    <p:sldId id="263" r:id="rId44"/>
    <p:sldId id="264" r:id="rId45"/>
    <p:sldId id="265" r:id="rId46"/>
    <p:sldId id="552" r:id="rId47"/>
  </p:sldIdLst>
  <p:sldSz cx="24382413" cy="13716000"/>
  <p:notesSz cx="7023100" cy="9309100"/>
  <p:embeddedFontLst>
    <p:embeddedFont>
      <p:font typeface="Helvetica Neue" panose="020B0604020202020204" charset="0"/>
      <p:regular r:id="rId49"/>
      <p:bold r:id="rId50"/>
      <p:italic r:id="rId51"/>
      <p:boldItalic r:id="rId52"/>
    </p:embeddedFont>
    <p:embeddedFont>
      <p:font typeface="Open Sans" panose="020B0604020202020204" charset="0"/>
      <p:regular r:id="rId53"/>
      <p:bold r:id="rId54"/>
      <p:italic r:id="rId55"/>
      <p:boldItalic r:id="rId56"/>
    </p:embeddedFont>
    <p:embeddedFont>
      <p:font typeface="Roboto" panose="020B0604020202020204" charset="0"/>
      <p:regular r:id="rId57"/>
      <p:bold r:id="rId58"/>
      <p:italic r:id="rId59"/>
      <p:boldItalic r:id="rId60"/>
    </p:embeddedFont>
    <p:embeddedFont>
      <p:font typeface="Segoe UI" panose="020B0502040204020203" pitchFamily="34" charset="0"/>
      <p:regular r:id="rId61"/>
      <p:bold r:id="rId62"/>
      <p:italic r:id="rId63"/>
      <p:boldItalic r:id="rId64"/>
    </p:embeddedFont>
    <p:embeddedFont>
      <p:font typeface="Segoe UI Light" panose="020B0502040204020203" pitchFamily="34" charset="0"/>
      <p:regular r:id="rId65"/>
      <p:italic r:id="rId66"/>
    </p:embeddedFont>
    <p:embeddedFont>
      <p:font typeface="Sitka Display" pitchFamily="2" charset="0"/>
      <p:regular r:id="rId67"/>
      <p:bold r:id="rId68"/>
      <p:italic r:id="rId69"/>
      <p:boldItalic r:id="rId70"/>
    </p:embeddedFont>
    <p:embeddedFont>
      <p:font typeface="Source Sans Pro" panose="020B0604020202020204" charset="0"/>
      <p:regular r:id="rId71"/>
      <p:bold r:id="rId72"/>
      <p:italic r:id="rId73"/>
      <p:boldItalic r:id="rId74"/>
    </p:embeddedFont>
  </p:embeddedFontLst>
  <p:custDataLst>
    <p:tags r:id="rId7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F131953F-9DCD-48A1-A194-AF5DB90B1395}">
          <p14:sldIdLst>
            <p14:sldId id="256"/>
            <p14:sldId id="550"/>
            <p14:sldId id="539"/>
            <p14:sldId id="546"/>
            <p14:sldId id="548"/>
            <p14:sldId id="549"/>
          </p14:sldIdLst>
        </p14:section>
        <p14:section name="Default Section" id="{341A4C48-8FB5-46DE-A373-CF1A7E991946}">
          <p14:sldIdLst>
            <p14:sldId id="523"/>
            <p14:sldId id="524"/>
          </p14:sldIdLst>
        </p14:section>
        <p14:section name="Part I" id="{5DB0276C-E8C0-46DE-89AC-2424A7C12C9F}">
          <p14:sldIdLst>
            <p14:sldId id="1157"/>
            <p14:sldId id="1158"/>
            <p14:sldId id="665"/>
            <p14:sldId id="1159"/>
            <p14:sldId id="492"/>
            <p14:sldId id="493"/>
            <p14:sldId id="1155"/>
            <p14:sldId id="1156"/>
            <p14:sldId id="657"/>
            <p14:sldId id="508"/>
            <p14:sldId id="507"/>
            <p14:sldId id="296"/>
            <p14:sldId id="1160"/>
            <p14:sldId id="640"/>
            <p14:sldId id="1165"/>
            <p14:sldId id="323"/>
            <p14:sldId id="494"/>
            <p14:sldId id="634"/>
            <p14:sldId id="473"/>
            <p14:sldId id="511"/>
            <p14:sldId id="499"/>
            <p14:sldId id="498"/>
            <p14:sldId id="512"/>
          </p14:sldIdLst>
        </p14:section>
        <p14:section name="Pocket Slides" id="{65212678-DEB7-44D9-925A-1AE32C02641E}">
          <p14:sldIdLst>
            <p14:sldId id="551"/>
            <p14:sldId id="257"/>
            <p14:sldId id="258"/>
            <p14:sldId id="259"/>
            <p14:sldId id="260"/>
            <p14:sldId id="261"/>
            <p14:sldId id="262"/>
            <p14:sldId id="263"/>
            <p14:sldId id="264"/>
            <p14:sldId id="265"/>
            <p14:sldId id="55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81" roundtripDataSignature="AMtx7mhuIQjQgjBidvcqIhIDRdMwWWS2I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4F1139-E7C5-FAF2-5BE8-B2F1A94CD89F}" name="Sydnie Margallo" initials="SM" userId="S::Sydnie.Margallo@weareharris.com::b0e83260-e71d-474e-873a-e13dfd32fd72" providerId="AD"/>
  <p188:author id="{AAE85C66-B76F-9D57-C61F-F0B56EEFF63E}" name="Darin Neufeld" initials="DN" userId="S::darin.neufeld@weareharris.com::2986b0d2-267f-4a29-afe7-203e5b0fff33" providerId="AD"/>
  <p188:author id="{657AC56B-3480-C8D9-E2EB-21EEC27C52A5}" name="Guthrie, Jaime S." initials="GS" userId="S::guthriejs@co.monterey.ca.us::1ec898ec-7f10-4092-a9ad-eb9b2720f0d7" providerId="AD"/>
  <p188:author id="{80E2748F-AA08-FAF4-7D02-06816F0308CA}" name="Sanchez, Edgar" initials="SE" userId="S::sancheze8@co.monterey.ca.us::5aaefe21-f122-42ac-90d6-7e041d149899" providerId="AD"/>
  <p188:author id="{EAC51EC8-7625-F47E-1008-035F361E6397}" name="Beretti, Melanie" initials="BM" userId="S::berettim@co.monterey.ca.us::83b0b598-6aed-409b-8bec-1521679ed36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3D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9B1EC4-468F-DBC2-0FBD-9A62336B337F}" v="1" dt="2025-01-09T17:45:52.4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5.fntdata"/><Relationship Id="rId68" Type="http://schemas.openxmlformats.org/officeDocument/2006/relationships/font" Target="fonts/font20.fntdata"/><Relationship Id="rId84" Type="http://schemas.openxmlformats.org/officeDocument/2006/relationships/theme" Target="theme/theme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font" Target="fonts/font5.fntdata"/><Relationship Id="rId58" Type="http://schemas.openxmlformats.org/officeDocument/2006/relationships/font" Target="fonts/font10.fntdata"/><Relationship Id="rId74" Type="http://schemas.openxmlformats.org/officeDocument/2006/relationships/font" Target="fonts/font26.fntdata"/><Relationship Id="rId5" Type="http://schemas.openxmlformats.org/officeDocument/2006/relationships/slideMaster" Target="slideMasters/slideMaster2.xml"/><Relationship Id="rId61" Type="http://schemas.openxmlformats.org/officeDocument/2006/relationships/font" Target="fonts/font13.fntdata"/><Relationship Id="rId82"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8" Type="http://schemas.openxmlformats.org/officeDocument/2006/relationships/slide" Target="slides/slide3.xml"/><Relationship Id="rId51" Type="http://schemas.openxmlformats.org/officeDocument/2006/relationships/font" Target="fonts/font3.fntdata"/><Relationship Id="rId72" Type="http://schemas.openxmlformats.org/officeDocument/2006/relationships/font" Target="fonts/font24.fntdata"/><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tags" Target="tags/tag1.xml"/><Relationship Id="rId83" Type="http://schemas.openxmlformats.org/officeDocument/2006/relationships/viewProps" Target="viewProps.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81" Type="http://customschemas.google.com/relationships/presentationmetadata" Target="metadata"/><Relationship Id="rId86"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2.xml"/><Relationship Id="rId71" Type="http://schemas.openxmlformats.org/officeDocument/2006/relationships/font" Target="fonts/font23.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18.fntdata"/><Relationship Id="rId8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Flores" userId="S::paula.flores@weareharris.com::c765cf30-f230-4f5b-9770-93b3959a4502" providerId="AD" clId="Web-{109B1EC4-468F-DBC2-0FBD-9A62336B337F}"/>
    <pc:docChg chg="sldOrd">
      <pc:chgData name="Paula Flores" userId="S::paula.flores@weareharris.com::c765cf30-f230-4f5b-9770-93b3959a4502" providerId="AD" clId="Web-{109B1EC4-468F-DBC2-0FBD-9A62336B337F}" dt="2025-01-09T17:45:52.414" v="0"/>
      <pc:docMkLst>
        <pc:docMk/>
      </pc:docMkLst>
      <pc:sldChg chg="ord">
        <pc:chgData name="Paula Flores" userId="S::paula.flores@weareharris.com::c765cf30-f230-4f5b-9770-93b3959a4502" providerId="AD" clId="Web-{109B1EC4-468F-DBC2-0FBD-9A62336B337F}" dt="2025-01-09T17:45:52.414" v="0"/>
        <pc:sldMkLst>
          <pc:docMk/>
          <pc:sldMk cId="0" sldId="26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fpainc.local\Dfs-ent-data\Los%20Angeles%20N%20Drive\Jobs\Active\3200s\3285_Montecito%20Evacuation%20Plan\Analysis\Model\4_Evac+\Scn1_20220418_NetworkV2TurnPenalties_GK\Scn1_20220418_EvacDistribution.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fehrandpeers-my.sharepoint.com/personal/a_scher_fehrandpeers_com/Documents/Documents/Local%20Workspaces/3285_Montecito%20Evacuation%20Plan/Analysis/Model/4_Evac+/Scn1_Evac_20230815_AdjOD&amp;SED_AS/Scn1_20230815_EvacDistribution.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No-Evac Scenario</c:v>
          </c:tx>
          <c:spPr>
            <a:ln w="28575" cap="rnd">
              <a:solidFill>
                <a:schemeClr val="bg1">
                  <a:lumMod val="50000"/>
                </a:schemeClr>
              </a:solidFill>
              <a:prstDash val="dash"/>
              <a:round/>
            </a:ln>
            <a:effectLst/>
          </c:spPr>
          <c:marker>
            <c:symbol val="none"/>
          </c:marker>
          <c:cat>
            <c:strRef>
              <c:f>'Model Link Calculation'!$E$2:$AC$2</c:f>
              <c:strCache>
                <c:ptCount val="16"/>
                <c:pt idx="0">
                  <c:v>13:00-13:14</c:v>
                </c:pt>
                <c:pt idx="1">
                  <c:v>13:15-13:29</c:v>
                </c:pt>
                <c:pt idx="2">
                  <c:v>13:30-13:44</c:v>
                </c:pt>
                <c:pt idx="3">
                  <c:v>13:45-13:59</c:v>
                </c:pt>
                <c:pt idx="4">
                  <c:v>14:00-14:14</c:v>
                </c:pt>
                <c:pt idx="5">
                  <c:v>14:15-14:29</c:v>
                </c:pt>
                <c:pt idx="6">
                  <c:v>14:30-14:44</c:v>
                </c:pt>
                <c:pt idx="7">
                  <c:v>14:45-14:59</c:v>
                </c:pt>
                <c:pt idx="8">
                  <c:v>15:00-15:14</c:v>
                </c:pt>
                <c:pt idx="9">
                  <c:v>15:15-15:29</c:v>
                </c:pt>
                <c:pt idx="10">
                  <c:v>15:30-15:44</c:v>
                </c:pt>
                <c:pt idx="11">
                  <c:v>15:45-15:59</c:v>
                </c:pt>
                <c:pt idx="12">
                  <c:v>16:00-16:14</c:v>
                </c:pt>
                <c:pt idx="13">
                  <c:v>16:15-16:29</c:v>
                </c:pt>
                <c:pt idx="14">
                  <c:v>16:30-16:44</c:v>
                </c:pt>
                <c:pt idx="15">
                  <c:v>16:45-16:59</c:v>
                </c:pt>
              </c:strCache>
              <c:extLst/>
            </c:strRef>
          </c:cat>
          <c:val>
            <c:numRef>
              <c:f>'Model Link Calculation'!$E$6:$AC$6</c:f>
              <c:numCache>
                <c:formatCode>General</c:formatCode>
                <c:ptCount val="16"/>
                <c:pt idx="0">
                  <c:v>32.525672</c:v>
                </c:pt>
                <c:pt idx="1">
                  <c:v>32.749549999999999</c:v>
                </c:pt>
                <c:pt idx="2">
                  <c:v>33.246682999999997</c:v>
                </c:pt>
                <c:pt idx="3">
                  <c:v>34.017138000000003</c:v>
                </c:pt>
                <c:pt idx="4">
                  <c:v>34.555442999999997</c:v>
                </c:pt>
                <c:pt idx="5">
                  <c:v>35.545218000000006</c:v>
                </c:pt>
                <c:pt idx="6">
                  <c:v>36.137204999999994</c:v>
                </c:pt>
                <c:pt idx="7">
                  <c:v>36.458512999999996</c:v>
                </c:pt>
                <c:pt idx="8">
                  <c:v>36.509289000000003</c:v>
                </c:pt>
                <c:pt idx="9">
                  <c:v>37.215085999999999</c:v>
                </c:pt>
                <c:pt idx="10">
                  <c:v>38.788747999999998</c:v>
                </c:pt>
                <c:pt idx="11">
                  <c:v>41.407482000000002</c:v>
                </c:pt>
                <c:pt idx="12">
                  <c:v>49.969498000000002</c:v>
                </c:pt>
                <c:pt idx="13">
                  <c:v>58.840260999999998</c:v>
                </c:pt>
                <c:pt idx="14">
                  <c:v>59.565349999999995</c:v>
                </c:pt>
                <c:pt idx="15">
                  <c:v>60.008709000000003</c:v>
                </c:pt>
              </c:numCache>
              <c:extLst/>
            </c:numRef>
          </c:val>
          <c:smooth val="0"/>
          <c:extLst>
            <c:ext xmlns:c16="http://schemas.microsoft.com/office/drawing/2014/chart" uri="{C3380CC4-5D6E-409C-BE32-E72D297353CC}">
              <c16:uniqueId val="{00000000-9F2C-41F8-B82F-824A641ED965}"/>
            </c:ext>
          </c:extLst>
        </c:ser>
        <c:ser>
          <c:idx val="1"/>
          <c:order val="1"/>
          <c:tx>
            <c:v>Scenario 1</c:v>
          </c:tx>
          <c:spPr>
            <a:ln w="28575" cap="rnd">
              <a:solidFill>
                <a:schemeClr val="accent2"/>
              </a:solidFill>
              <a:round/>
            </a:ln>
            <a:effectLst/>
          </c:spPr>
          <c:marker>
            <c:symbol val="none"/>
          </c:marker>
          <c:cat>
            <c:strLit>
              <c:ptCount val="16"/>
              <c:pt idx="0">
                <c:v>13:00-13:14</c:v>
              </c:pt>
              <c:pt idx="1">
                <c:v>13:15-13:29</c:v>
              </c:pt>
              <c:pt idx="2">
                <c:v>13:30-13:44</c:v>
              </c:pt>
              <c:pt idx="3">
                <c:v>13:45-13:59</c:v>
              </c:pt>
              <c:pt idx="4">
                <c:v>14:00-14:14</c:v>
              </c:pt>
              <c:pt idx="5">
                <c:v>14:15-14:29</c:v>
              </c:pt>
              <c:pt idx="6">
                <c:v>14:30-14:44</c:v>
              </c:pt>
              <c:pt idx="7">
                <c:v>14:45-14:59</c:v>
              </c:pt>
              <c:pt idx="8">
                <c:v>15:00-15:14</c:v>
              </c:pt>
              <c:pt idx="9">
                <c:v>15:15-15:29</c:v>
              </c:pt>
              <c:pt idx="10">
                <c:v>15:30-15:44</c:v>
              </c:pt>
              <c:pt idx="11">
                <c:v>15:45-15:59</c:v>
              </c:pt>
              <c:pt idx="12">
                <c:v>16:00-16:14</c:v>
              </c:pt>
              <c:pt idx="13">
                <c:v>16:15-16:29</c:v>
              </c:pt>
              <c:pt idx="14">
                <c:v>16:30-16:44</c:v>
              </c:pt>
              <c:pt idx="15">
                <c:v>16:45-16:59</c:v>
              </c:pt>
              <c:extLst>
                <c:ext xmlns:c15="http://schemas.microsoft.com/office/drawing/2012/chart" uri="{02D57815-91ED-43cb-92C2-25804820EDAC}">
                  <c15:autoCat val="1"/>
                </c:ext>
              </c:extLst>
            </c:strLit>
          </c:cat>
          <c:val>
            <c:numRef>
              <c:f>'Model Link Calculation'!$E$29:$AC$29</c:f>
              <c:numCache>
                <c:formatCode>General</c:formatCode>
                <c:ptCount val="16"/>
                <c:pt idx="0">
                  <c:v>32.525639999999996</c:v>
                </c:pt>
                <c:pt idx="1">
                  <c:v>32.749459999999999</c:v>
                </c:pt>
                <c:pt idx="2">
                  <c:v>33.246445999999999</c:v>
                </c:pt>
                <c:pt idx="3">
                  <c:v>34.016711999999998</c:v>
                </c:pt>
                <c:pt idx="4">
                  <c:v>34.554103999999995</c:v>
                </c:pt>
                <c:pt idx="5">
                  <c:v>35.544003000000004</c:v>
                </c:pt>
                <c:pt idx="6">
                  <c:v>36.136484000000003</c:v>
                </c:pt>
                <c:pt idx="7">
                  <c:v>36.487026</c:v>
                </c:pt>
                <c:pt idx="8">
                  <c:v>157.677345</c:v>
                </c:pt>
                <c:pt idx="9">
                  <c:v>93.802914000000001</c:v>
                </c:pt>
                <c:pt idx="10">
                  <c:v>62.218207999999997</c:v>
                </c:pt>
                <c:pt idx="11">
                  <c:v>62.236564999999999</c:v>
                </c:pt>
                <c:pt idx="12">
                  <c:v>43.609755999999997</c:v>
                </c:pt>
                <c:pt idx="13">
                  <c:v>4.7730000000000003E-3</c:v>
                </c:pt>
                <c:pt idx="14">
                  <c:v>5.4180000000000001E-3</c:v>
                </c:pt>
                <c:pt idx="15">
                  <c:v>5.3140000000000001E-3</c:v>
                </c:pt>
              </c:numCache>
              <c:extLst/>
            </c:numRef>
          </c:val>
          <c:smooth val="0"/>
          <c:extLst>
            <c:ext xmlns:c16="http://schemas.microsoft.com/office/drawing/2014/chart" uri="{C3380CC4-5D6E-409C-BE32-E72D297353CC}">
              <c16:uniqueId val="{00000001-9F2C-41F8-B82F-824A641ED965}"/>
            </c:ext>
          </c:extLst>
        </c:ser>
        <c:dLbls>
          <c:showLegendKey val="0"/>
          <c:showVal val="0"/>
          <c:showCatName val="0"/>
          <c:showSerName val="0"/>
          <c:showPercent val="0"/>
          <c:showBubbleSize val="0"/>
        </c:dLbls>
        <c:smooth val="0"/>
        <c:axId val="494570176"/>
        <c:axId val="494567264"/>
      </c:lineChart>
      <c:catAx>
        <c:axId val="494570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Segoe UI" panose="020B0502040204020203" pitchFamily="34" charset="0"/>
              </a:defRPr>
            </a:pPr>
            <a:endParaRPr lang="en-US"/>
          </a:p>
        </c:txPr>
        <c:crossAx val="494567264"/>
        <c:crosses val="autoZero"/>
        <c:auto val="1"/>
        <c:lblAlgn val="ctr"/>
        <c:lblOffset val="100"/>
        <c:noMultiLvlLbl val="0"/>
      </c:catAx>
      <c:valAx>
        <c:axId val="494567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Segoe UI" panose="020B0502040204020203" pitchFamily="34" charset="0"/>
              </a:defRPr>
            </a:pPr>
            <a:endParaRPr lang="en-US"/>
          </a:p>
        </c:txPr>
        <c:crossAx val="494570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Segoe UI" panose="020B0502040204020203" pitchFamily="34" charset="0"/>
          <a:cs typeface="Segoe UI" panose="020B0502040204020203" pitchFamily="34" charset="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No-Evac Scenario</c:v>
          </c:tx>
          <c:spPr>
            <a:ln w="28575" cap="rnd">
              <a:solidFill>
                <a:schemeClr val="bg1">
                  <a:lumMod val="50000"/>
                </a:schemeClr>
              </a:solidFill>
              <a:prstDash val="dash"/>
              <a:round/>
            </a:ln>
            <a:effectLst/>
          </c:spPr>
          <c:marker>
            <c:symbol val="none"/>
          </c:marker>
          <c:cat>
            <c:strRef>
              <c:f>'Model Link Calculation'!$E$2:$T$2</c:f>
              <c:strCache>
                <c:ptCount val="16"/>
                <c:pt idx="0">
                  <c:v>13:00-13:14</c:v>
                </c:pt>
                <c:pt idx="1">
                  <c:v>13:15-13:29</c:v>
                </c:pt>
                <c:pt idx="2">
                  <c:v>13:30-13:44</c:v>
                </c:pt>
                <c:pt idx="3">
                  <c:v>13:45-13:59</c:v>
                </c:pt>
                <c:pt idx="4">
                  <c:v>14:00-14:14</c:v>
                </c:pt>
                <c:pt idx="5">
                  <c:v>14:15-14:29</c:v>
                </c:pt>
                <c:pt idx="6">
                  <c:v>14:30-14:44</c:v>
                </c:pt>
                <c:pt idx="7">
                  <c:v>14:45-14:59</c:v>
                </c:pt>
                <c:pt idx="8">
                  <c:v>15:00-15:14</c:v>
                </c:pt>
                <c:pt idx="9">
                  <c:v>15:15-15:29</c:v>
                </c:pt>
                <c:pt idx="10">
                  <c:v>15:30-15:44</c:v>
                </c:pt>
                <c:pt idx="11">
                  <c:v>15:45-15:59</c:v>
                </c:pt>
                <c:pt idx="12">
                  <c:v>16:00-16:14</c:v>
                </c:pt>
                <c:pt idx="13">
                  <c:v>16:15-16:29</c:v>
                </c:pt>
                <c:pt idx="14">
                  <c:v>16:30-16:44</c:v>
                </c:pt>
                <c:pt idx="15">
                  <c:v>16:45-16:59</c:v>
                </c:pt>
              </c:strCache>
              <c:extLst/>
            </c:strRef>
          </c:cat>
          <c:val>
            <c:numRef>
              <c:f>'Model Link Calculation'!$E$6:$T$6</c:f>
              <c:numCache>
                <c:formatCode>General</c:formatCode>
                <c:ptCount val="16"/>
                <c:pt idx="0">
                  <c:v>34.217516000000003</c:v>
                </c:pt>
                <c:pt idx="1">
                  <c:v>34.444208000000003</c:v>
                </c:pt>
                <c:pt idx="2">
                  <c:v>34.958512999999996</c:v>
                </c:pt>
                <c:pt idx="3">
                  <c:v>35.766968000000006</c:v>
                </c:pt>
                <c:pt idx="4">
                  <c:v>35.703783000000001</c:v>
                </c:pt>
                <c:pt idx="5">
                  <c:v>36.369547999999995</c:v>
                </c:pt>
                <c:pt idx="6">
                  <c:v>36.966835000000003</c:v>
                </c:pt>
                <c:pt idx="7">
                  <c:v>37.276713999999998</c:v>
                </c:pt>
                <c:pt idx="8">
                  <c:v>37.330269000000001</c:v>
                </c:pt>
                <c:pt idx="9">
                  <c:v>38.212996000000004</c:v>
                </c:pt>
                <c:pt idx="10">
                  <c:v>41.582831999999996</c:v>
                </c:pt>
                <c:pt idx="11">
                  <c:v>44.400002000000001</c:v>
                </c:pt>
                <c:pt idx="12">
                  <c:v>38.044540999999995</c:v>
                </c:pt>
                <c:pt idx="13">
                  <c:v>39.924279999999996</c:v>
                </c:pt>
                <c:pt idx="14">
                  <c:v>41.497478999999998</c:v>
                </c:pt>
                <c:pt idx="15">
                  <c:v>42.121052000000006</c:v>
                </c:pt>
              </c:numCache>
              <c:extLst/>
            </c:numRef>
          </c:val>
          <c:smooth val="0"/>
          <c:extLst>
            <c:ext xmlns:c16="http://schemas.microsoft.com/office/drawing/2014/chart" uri="{C3380CC4-5D6E-409C-BE32-E72D297353CC}">
              <c16:uniqueId val="{00000000-C6D9-45F3-B599-747522257F9A}"/>
            </c:ext>
          </c:extLst>
        </c:ser>
        <c:ser>
          <c:idx val="1"/>
          <c:order val="1"/>
          <c:tx>
            <c:v>Scenario 1</c:v>
          </c:tx>
          <c:spPr>
            <a:ln w="28575" cap="rnd">
              <a:solidFill>
                <a:schemeClr val="accent2"/>
              </a:solidFill>
              <a:round/>
            </a:ln>
            <a:effectLst/>
          </c:spPr>
          <c:marker>
            <c:symbol val="none"/>
          </c:marker>
          <c:cat>
            <c:strLit>
              <c:ptCount val="16"/>
              <c:pt idx="0">
                <c:v>13:00-13:14</c:v>
              </c:pt>
              <c:pt idx="1">
                <c:v>13:15-13:29</c:v>
              </c:pt>
              <c:pt idx="2">
                <c:v>13:30-13:44</c:v>
              </c:pt>
              <c:pt idx="3">
                <c:v>13:45-13:59</c:v>
              </c:pt>
              <c:pt idx="4">
                <c:v>14:00-14:14</c:v>
              </c:pt>
              <c:pt idx="5">
                <c:v>14:15-14:29</c:v>
              </c:pt>
              <c:pt idx="6">
                <c:v>14:30-14:44</c:v>
              </c:pt>
              <c:pt idx="7">
                <c:v>14:45-14:59</c:v>
              </c:pt>
              <c:pt idx="8">
                <c:v>15:00-15:14</c:v>
              </c:pt>
              <c:pt idx="9">
                <c:v>15:15-15:29</c:v>
              </c:pt>
              <c:pt idx="10">
                <c:v>15:30-15:44</c:v>
              </c:pt>
              <c:pt idx="11">
                <c:v>15:45-15:59</c:v>
              </c:pt>
              <c:pt idx="12">
                <c:v>16:00-16:14</c:v>
              </c:pt>
              <c:pt idx="13">
                <c:v>16:15-16:29</c:v>
              </c:pt>
              <c:pt idx="14">
                <c:v>16:30-16:44</c:v>
              </c:pt>
              <c:pt idx="15">
                <c:v>16:45-16:59</c:v>
              </c:pt>
              <c:extLst>
                <c:ext xmlns:c15="http://schemas.microsoft.com/office/drawing/2012/chart" uri="{02D57815-91ED-43cb-92C2-25804820EDAC}">
                  <c15:autoCat val="1"/>
                </c:ext>
              </c:extLst>
            </c:strLit>
          </c:cat>
          <c:val>
            <c:numRef>
              <c:f>'Model Link Calculation'!$E$29:$T$29</c:f>
              <c:numCache>
                <c:formatCode>General</c:formatCode>
                <c:ptCount val="16"/>
                <c:pt idx="0">
                  <c:v>34.219335999999998</c:v>
                </c:pt>
                <c:pt idx="1">
                  <c:v>34.445506999999999</c:v>
                </c:pt>
                <c:pt idx="2">
                  <c:v>34.962713000000001</c:v>
                </c:pt>
                <c:pt idx="3">
                  <c:v>35.768284000000001</c:v>
                </c:pt>
                <c:pt idx="4">
                  <c:v>35.704358999999997</c:v>
                </c:pt>
                <c:pt idx="5">
                  <c:v>36.369173000000004</c:v>
                </c:pt>
                <c:pt idx="6">
                  <c:v>36.965424999999996</c:v>
                </c:pt>
                <c:pt idx="7">
                  <c:v>37.275402</c:v>
                </c:pt>
                <c:pt idx="8">
                  <c:v>55.142609</c:v>
                </c:pt>
                <c:pt idx="9">
                  <c:v>50.982177999999998</c:v>
                </c:pt>
                <c:pt idx="10">
                  <c:v>57.100148000000004</c:v>
                </c:pt>
                <c:pt idx="11">
                  <c:v>68.150791999999996</c:v>
                </c:pt>
                <c:pt idx="12">
                  <c:v>45.905323000000003</c:v>
                </c:pt>
                <c:pt idx="13">
                  <c:v>45.845435999999999</c:v>
                </c:pt>
                <c:pt idx="14">
                  <c:v>17.403369000000001</c:v>
                </c:pt>
                <c:pt idx="15">
                  <c:v>12.852185</c:v>
                </c:pt>
              </c:numCache>
              <c:extLst/>
            </c:numRef>
          </c:val>
          <c:smooth val="0"/>
          <c:extLst>
            <c:ext xmlns:c16="http://schemas.microsoft.com/office/drawing/2014/chart" uri="{C3380CC4-5D6E-409C-BE32-E72D297353CC}">
              <c16:uniqueId val="{00000001-C6D9-45F3-B599-747522257F9A}"/>
            </c:ext>
          </c:extLst>
        </c:ser>
        <c:dLbls>
          <c:showLegendKey val="0"/>
          <c:showVal val="0"/>
          <c:showCatName val="0"/>
          <c:showSerName val="0"/>
          <c:showPercent val="0"/>
          <c:showBubbleSize val="0"/>
        </c:dLbls>
        <c:smooth val="0"/>
        <c:axId val="494570176"/>
        <c:axId val="494567264"/>
      </c:lineChart>
      <c:catAx>
        <c:axId val="494570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Segoe UI" panose="020B0502040204020203" pitchFamily="34" charset="0"/>
              </a:defRPr>
            </a:pPr>
            <a:endParaRPr lang="en-US"/>
          </a:p>
        </c:txPr>
        <c:crossAx val="494567264"/>
        <c:crosses val="autoZero"/>
        <c:auto val="1"/>
        <c:lblAlgn val="ctr"/>
        <c:lblOffset val="100"/>
        <c:noMultiLvlLbl val="0"/>
      </c:catAx>
      <c:valAx>
        <c:axId val="494567264"/>
        <c:scaling>
          <c:orientation val="minMax"/>
          <c:max val="18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Segoe UI" panose="020B0502040204020203" pitchFamily="34" charset="0"/>
              </a:defRPr>
            </a:pPr>
            <a:endParaRPr lang="en-US"/>
          </a:p>
        </c:txPr>
        <c:crossAx val="494570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Segoe UI" panose="020B0502040204020203" pitchFamily="34" charset="0"/>
          <a:cs typeface="Segoe UI" panose="020B0502040204020203"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0.53728</cdr:x>
      <cdr:y>0.14841</cdr:y>
    </cdr:from>
    <cdr:to>
      <cdr:x>0.83333</cdr:x>
      <cdr:y>0.74973</cdr:y>
    </cdr:to>
    <cdr:sp macro="" textlink="">
      <cdr:nvSpPr>
        <cdr:cNvPr id="2" name="Rectangle 1">
          <a:extLst xmlns:a="http://schemas.openxmlformats.org/drawingml/2006/main">
            <a:ext uri="{FF2B5EF4-FFF2-40B4-BE49-F238E27FC236}">
              <a16:creationId xmlns:a16="http://schemas.microsoft.com/office/drawing/2014/main" id="{159AFC2C-F23C-444D-9AE0-DF9C272C27A8}"/>
            </a:ext>
          </a:extLst>
        </cdr:cNvPr>
        <cdr:cNvSpPr/>
      </cdr:nvSpPr>
      <cdr:spPr>
        <a:xfrm xmlns:a="http://schemas.openxmlformats.org/drawingml/2006/main">
          <a:off x="2112560" y="447841"/>
          <a:ext cx="1164039" cy="1814486"/>
        </a:xfrm>
        <a:prstGeom xmlns:a="http://schemas.openxmlformats.org/drawingml/2006/main" prst="rect">
          <a:avLst/>
        </a:prstGeom>
        <a:solidFill xmlns:a="http://schemas.openxmlformats.org/drawingml/2006/main">
          <a:schemeClr val="accent4">
            <a:alpha val="2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0.54295</cdr:x>
      <cdr:y>0.14841</cdr:y>
    </cdr:from>
    <cdr:to>
      <cdr:x>0.82897</cdr:x>
      <cdr:y>0.74973</cdr:y>
    </cdr:to>
    <cdr:sp macro="" textlink="">
      <cdr:nvSpPr>
        <cdr:cNvPr id="2" name="Rectangle 1">
          <a:extLst xmlns:a="http://schemas.openxmlformats.org/drawingml/2006/main">
            <a:ext uri="{FF2B5EF4-FFF2-40B4-BE49-F238E27FC236}">
              <a16:creationId xmlns:a16="http://schemas.microsoft.com/office/drawing/2014/main" id="{159AFC2C-F23C-444D-9AE0-DF9C272C27A8}"/>
            </a:ext>
          </a:extLst>
        </cdr:cNvPr>
        <cdr:cNvSpPr/>
      </cdr:nvSpPr>
      <cdr:spPr>
        <a:xfrm xmlns:a="http://schemas.openxmlformats.org/drawingml/2006/main">
          <a:off x="2134845" y="447841"/>
          <a:ext cx="1124610" cy="1814486"/>
        </a:xfrm>
        <a:prstGeom xmlns:a="http://schemas.openxmlformats.org/drawingml/2006/main" prst="rect">
          <a:avLst/>
        </a:prstGeom>
        <a:solidFill xmlns:a="http://schemas.openxmlformats.org/drawingml/2006/main">
          <a:schemeClr val="accent4">
            <a:alpha val="2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43238" cy="4667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8275" y="0"/>
            <a:ext cx="3043238" cy="466725"/>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675" y="4479925"/>
            <a:ext cx="5619750" cy="36655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2375"/>
            <a:ext cx="3043238" cy="46672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8275" y="8842375"/>
            <a:ext cx="3043238"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1:notes"/>
          <p:cNvSpPr txBox="1">
            <a:spLocks noGrp="1"/>
          </p:cNvSpPr>
          <p:nvPr>
            <p:ph type="body" idx="1"/>
          </p:nvPr>
        </p:nvSpPr>
        <p:spPr>
          <a:xfrm>
            <a:off x="701675" y="4479925"/>
            <a:ext cx="5619750" cy="36655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FF0000"/>
              </a:solidFill>
            </a:endParaRPr>
          </a:p>
        </p:txBody>
      </p:sp>
      <p:sp>
        <p:nvSpPr>
          <p:cNvPr id="463" name="Google Shape;463;p1:notes"/>
          <p:cNvSpPr txBox="1">
            <a:spLocks noGrp="1"/>
          </p:cNvSpPr>
          <p:nvPr>
            <p:ph type="sldNum" idx="12"/>
          </p:nvPr>
        </p:nvSpPr>
        <p:spPr>
          <a:xfrm>
            <a:off x="3978275" y="8842375"/>
            <a:ext cx="3043238" cy="46672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We then overlaid this analysis with the hazard layer for wildfires, which are split into local and state responsibility areas. This helped focus the remainder of the analysis on the neighborhoods where the constrained access conditions was producing the most risk and exposure. </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4CF0B6-F47A-43F6-9BDB-F80F92F139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2165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Metrics: constrained parcel groups, Total ETEs (100%), 90% ETE, Cumulative ETE, Average ETE, Max ETE</a:t>
            </a:r>
          </a:p>
          <a:p>
            <a:r>
              <a:rPr lang="en-US"/>
              <a:t>ETE, roadway congestion</a:t>
            </a:r>
          </a:p>
          <a:p>
            <a:endParaRPr lang="en-US"/>
          </a:p>
          <a:p>
            <a:r>
              <a:rPr lang="en-US"/>
              <a:t>Also applicable to Project-based Environmental Assessments (CEQA/NEPA) – </a:t>
            </a:r>
            <a:r>
              <a:rPr lang="en-US" err="1"/>
              <a:t>Guenoc</a:t>
            </a:r>
            <a:r>
              <a:rPr lang="en-US"/>
              <a:t> Valley, Redwood City, etc.</a:t>
            </a:r>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4CF0B6-F47A-43F6-9BDB-F80F92F139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084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4CF0B6-F47A-43F6-9BDB-F80F92F139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1511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tx1"/>
                </a:solidFill>
                <a:latin typeface="+mn-lt"/>
                <a:ea typeface="+mn-ea"/>
              </a:rPr>
              <a:t>Calibration: </a:t>
            </a:r>
            <a:r>
              <a:rPr lang="en-US">
                <a:solidFill>
                  <a:schemeClr val="bg1"/>
                </a:solidFill>
                <a:latin typeface="Source Sans Pro" panose="020B0503030403020204" pitchFamily="34" charset="0"/>
                <a:ea typeface="Source Sans Pro" panose="020B0503030403020204" pitchFamily="34" charset="0"/>
              </a:rPr>
              <a:t>Review daily “typical” congestion</a:t>
            </a:r>
          </a:p>
          <a:p>
            <a:r>
              <a:rPr lang="en-US">
                <a:solidFill>
                  <a:schemeClr val="bg1"/>
                </a:solidFill>
                <a:latin typeface="Source Sans Pro" panose="020B0503030403020204" pitchFamily="34" charset="0"/>
                <a:ea typeface="Source Sans Pro" panose="020B0503030403020204" pitchFamily="34" charset="0"/>
              </a:rPr>
              <a:t>Review empirical count data (hour by hour, and average)</a:t>
            </a:r>
          </a:p>
          <a:p>
            <a:r>
              <a:rPr lang="en-US">
                <a:solidFill>
                  <a:schemeClr val="bg1"/>
                </a:solidFill>
                <a:latin typeface="Source Sans Pro" panose="020B0503030403020204" pitchFamily="34" charset="0"/>
                <a:ea typeface="Source Sans Pro" panose="020B0503030403020204" pitchFamily="34" charset="0"/>
              </a:rPr>
              <a:t>Run and iterate model baseline “no evacuation” scenario, making refinements to match</a:t>
            </a:r>
          </a:p>
          <a:p>
            <a:pPr lvl="1">
              <a:spcBef>
                <a:spcPts val="1000"/>
              </a:spcBef>
            </a:pPr>
            <a:r>
              <a:rPr lang="en-US" sz="2000">
                <a:solidFill>
                  <a:schemeClr val="bg1"/>
                </a:solidFill>
                <a:latin typeface="Source Sans Pro" panose="020B0503030403020204" pitchFamily="34" charset="0"/>
                <a:ea typeface="Source Sans Pro" panose="020B0503030403020204" pitchFamily="34" charset="0"/>
              </a:rPr>
              <a:t>Reduce arterial capacity and free-flow speed </a:t>
            </a:r>
          </a:p>
          <a:p>
            <a:pPr lvl="1">
              <a:spcBef>
                <a:spcPts val="1000"/>
              </a:spcBef>
            </a:pPr>
            <a:r>
              <a:rPr lang="en-US" sz="2000">
                <a:solidFill>
                  <a:schemeClr val="bg1"/>
                </a:solidFill>
                <a:latin typeface="Source Sans Pro" panose="020B0503030403020204" pitchFamily="34" charset="0"/>
                <a:ea typeface="Source Sans Pro" panose="020B0503030403020204" pitchFamily="34" charset="0"/>
              </a:rPr>
              <a:t>Increase trip generation/trip table</a:t>
            </a:r>
          </a:p>
          <a:p>
            <a:pPr lvl="1">
              <a:spcBef>
                <a:spcPts val="1000"/>
              </a:spcBef>
            </a:pPr>
            <a:r>
              <a:rPr lang="en-US" sz="2000">
                <a:solidFill>
                  <a:schemeClr val="bg1"/>
                </a:solidFill>
                <a:latin typeface="Source Sans Pro" panose="020B0503030403020204" pitchFamily="34" charset="0"/>
                <a:ea typeface="Source Sans Pro" panose="020B0503030403020204" pitchFamily="34" charset="0"/>
              </a:rPr>
              <a:t>Adjust how volumes load on to the network to reflect school conditions</a:t>
            </a:r>
          </a:p>
          <a:p>
            <a:pPr lvl="1">
              <a:spcBef>
                <a:spcPts val="1000"/>
              </a:spcBef>
            </a:pPr>
            <a:r>
              <a:rPr lang="en-US" sz="2000">
                <a:solidFill>
                  <a:schemeClr val="bg1"/>
                </a:solidFill>
                <a:latin typeface="Source Sans Pro" panose="020B0503030403020204" pitchFamily="34" charset="0"/>
                <a:ea typeface="Source Sans Pro" panose="020B0503030403020204" pitchFamily="34" charset="0"/>
              </a:rPr>
              <a:t>Adjust capacity/speed on certain roadways to model school-related friction (e.g., the congestion is school traffic, and also created by the school traffic)</a:t>
            </a:r>
          </a:p>
          <a:p>
            <a:pPr lvl="1">
              <a:spcBef>
                <a:spcPts val="1000"/>
              </a:spcBef>
            </a:pPr>
            <a:r>
              <a:rPr lang="en-US" sz="2000">
                <a:solidFill>
                  <a:schemeClr val="bg1"/>
                </a:solidFill>
                <a:latin typeface="Source Sans Pro" panose="020B0503030403020204" pitchFamily="34" charset="0"/>
                <a:ea typeface="Source Sans Pro" panose="020B0503030403020204" pitchFamily="34" charset="0"/>
              </a:rPr>
              <a:t>Ensure new zone structure and network produces consistent calibration results</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6FD48D-013C-46E3-BE6A-F0F9F1865E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531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Subarea is the base of the model – informs everything that happens in the background</a:t>
            </a:r>
          </a:p>
          <a:p>
            <a:r>
              <a:rPr lang="en-US"/>
              <a:t>We define what zones will evacuate and when. Trips from those zones will be loaded onto the network during the evacuation period. </a:t>
            </a:r>
          </a:p>
          <a:p>
            <a:r>
              <a:rPr lang="en-US"/>
              <a:t>Regular trips to and from those TAZs will stop once the evacuation period commences.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4CF0B6-F47A-43F6-9BDB-F80F92F139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343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Times New Roman" panose="02020603050405020304" pitchFamily="18" charset="0"/>
              <a:buNone/>
              <a:tabLst>
                <a:tab pos="457200" algn="l"/>
              </a:tabLst>
            </a:pPr>
            <a:r>
              <a:rPr lang="en-US" sz="1800" i="1" kern="100">
                <a:effectLst/>
                <a:latin typeface="Segoe UI" panose="020B0502040204020203" pitchFamily="34" charset="0"/>
                <a:ea typeface="Times New Roman" panose="02020603050405020304" pitchFamily="18" charset="0"/>
                <a:cs typeface="Times New Roman" panose="02020603050405020304" pitchFamily="18" charset="0"/>
              </a:rPr>
              <a:t>Accounting for reduced network capacity during an event—people are human</a:t>
            </a:r>
            <a:endParaRPr lang="en-US" sz="1800" kern="100">
              <a:effectLst/>
              <a:latin typeface="Segoe UI" panose="020B0502040204020203" pitchFamily="34" charset="0"/>
              <a:ea typeface="Times New Roman" panose="02020603050405020304" pitchFamily="18" charset="0"/>
              <a:cs typeface="Times New Roman" panose="02020603050405020304" pitchFamily="18" charset="0"/>
            </a:endParaRPr>
          </a:p>
          <a:p>
            <a:pPr marL="0" marR="0" lvl="0" indent="0">
              <a:lnSpc>
                <a:spcPct val="107000"/>
              </a:lnSpc>
              <a:spcBef>
                <a:spcPts val="0"/>
              </a:spcBef>
              <a:spcAft>
                <a:spcPts val="800"/>
              </a:spcAft>
              <a:buFont typeface="Times New Roman" panose="02020603050405020304" pitchFamily="18" charset="0"/>
              <a:buNone/>
              <a:tabLst>
                <a:tab pos="457200" algn="l"/>
              </a:tabLst>
            </a:pPr>
            <a:r>
              <a:rPr lang="en-US" sz="1800" i="1" kern="100">
                <a:effectLst/>
                <a:latin typeface="Segoe UI" panose="020B0502040204020203" pitchFamily="34" charset="0"/>
                <a:ea typeface="Times New Roman" panose="02020603050405020304" pitchFamily="18" charset="0"/>
                <a:cs typeface="Times New Roman" panose="02020603050405020304" pitchFamily="18" charset="0"/>
              </a:rPr>
              <a:t>Extracting total evacuation times for 90-100% evacuation</a:t>
            </a:r>
            <a:endParaRPr lang="en-US" sz="1800" kern="100">
              <a:effectLst/>
              <a:latin typeface="Segoe UI" panose="020B0502040204020203"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4CF0B6-F47A-43F6-9BDB-F80F92F139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591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i="1" kern="100">
                <a:effectLst/>
                <a:latin typeface="Segoe UI" panose="020B0502040204020203" pitchFamily="34" charset="0"/>
                <a:ea typeface="Times New Roman" panose="02020603050405020304" pitchFamily="18" charset="0"/>
                <a:cs typeface="Times New Roman" panose="02020603050405020304" pitchFamily="18" charset="0"/>
              </a:rPr>
              <a:t>Forecasting by groups for greater clarity (e.g., residents, employees, visitors)</a:t>
            </a:r>
          </a:p>
          <a:p>
            <a:pPr marL="342900" marR="0" lvl="0" indent="-342900">
              <a:lnSpc>
                <a:spcPct val="107000"/>
              </a:lnSpc>
              <a:spcBef>
                <a:spcPts val="0"/>
              </a:spcBef>
              <a:spcAft>
                <a:spcPts val="0"/>
              </a:spcAft>
              <a:buFont typeface="Symbol" panose="05050102010706020507" pitchFamily="18" charset="2"/>
              <a:buChar char=""/>
            </a:pPr>
            <a:r>
              <a:rPr lang="en-US" sz="1800" i="1" kern="100">
                <a:effectLst/>
                <a:latin typeface="Segoe UI" panose="020B0502040204020203" pitchFamily="34" charset="0"/>
                <a:ea typeface="Times New Roman" panose="02020603050405020304" pitchFamily="18" charset="0"/>
                <a:cs typeface="Times New Roman" panose="02020603050405020304" pitchFamily="18" charset="0"/>
              </a:rPr>
              <a:t>Estimating populations at the time of evacuation notice(s)</a:t>
            </a:r>
          </a:p>
          <a:p>
            <a:pPr marL="342900" marR="0" lvl="0" indent="-342900">
              <a:lnSpc>
                <a:spcPct val="107000"/>
              </a:lnSpc>
              <a:spcBef>
                <a:spcPts val="0"/>
              </a:spcBef>
              <a:spcAft>
                <a:spcPts val="0"/>
              </a:spcAft>
              <a:buFont typeface="Symbol" panose="05050102010706020507" pitchFamily="18" charset="2"/>
              <a:buChar char=""/>
            </a:pPr>
            <a:r>
              <a:rPr lang="en-US" sz="1800" i="1" kern="100">
                <a:effectLst/>
                <a:latin typeface="Segoe UI" panose="020B0502040204020203" pitchFamily="34" charset="0"/>
                <a:ea typeface="Times New Roman" panose="02020603050405020304" pitchFamily="18" charset="0"/>
                <a:cs typeface="Times New Roman" panose="02020603050405020304" pitchFamily="18" charset="0"/>
              </a:rPr>
              <a:t>Travel demand models are designed for normal trip purposes</a:t>
            </a:r>
          </a:p>
          <a:p>
            <a:pPr marL="342900" marR="0" lvl="0" indent="-342900">
              <a:lnSpc>
                <a:spcPct val="107000"/>
              </a:lnSpc>
              <a:spcBef>
                <a:spcPts val="0"/>
              </a:spcBef>
              <a:spcAft>
                <a:spcPts val="0"/>
              </a:spcAft>
              <a:buFont typeface="Symbol" panose="05050102010706020507" pitchFamily="18" charset="2"/>
              <a:buChar char=""/>
            </a:pPr>
            <a:r>
              <a:rPr lang="en-US" sz="1800" i="1" kern="100">
                <a:effectLst/>
                <a:latin typeface="Segoe UI" panose="020B0502040204020203" pitchFamily="34" charset="0"/>
                <a:ea typeface="Times New Roman" panose="02020603050405020304" pitchFamily="18" charset="0"/>
                <a:cs typeface="Times New Roman" panose="02020603050405020304" pitchFamily="18" charset="0"/>
              </a:rPr>
              <a:t>Residential evacuation trip demand varies demographically</a:t>
            </a:r>
          </a:p>
          <a:p>
            <a:pPr marL="342900" marR="0" lvl="0" indent="-342900">
              <a:lnSpc>
                <a:spcPct val="107000"/>
              </a:lnSpc>
              <a:spcBef>
                <a:spcPts val="0"/>
              </a:spcBef>
              <a:spcAft>
                <a:spcPts val="0"/>
              </a:spcAft>
              <a:buFont typeface="Symbol" panose="05050102010706020507" pitchFamily="18" charset="2"/>
              <a:buChar char=""/>
            </a:pPr>
            <a:r>
              <a:rPr lang="en-US" sz="1800" i="1" kern="100">
                <a:effectLst/>
                <a:latin typeface="Segoe UI" panose="020B0502040204020203" pitchFamily="34" charset="0"/>
                <a:ea typeface="Times New Roman" panose="02020603050405020304" pitchFamily="18" charset="0"/>
                <a:cs typeface="Times New Roman" panose="02020603050405020304" pitchFamily="18" charset="0"/>
              </a:rPr>
              <a:t>Location plays a big role in trip times for different groups</a:t>
            </a:r>
          </a:p>
          <a:p>
            <a:pPr marL="342900" marR="0" lvl="0" indent="-342900">
              <a:lnSpc>
                <a:spcPct val="107000"/>
              </a:lnSpc>
              <a:spcBef>
                <a:spcPts val="0"/>
              </a:spcBef>
              <a:spcAft>
                <a:spcPts val="800"/>
              </a:spcAft>
              <a:buFont typeface="Symbol" panose="05050102010706020507" pitchFamily="18" charset="2"/>
              <a:buChar char=""/>
            </a:pPr>
            <a:r>
              <a:rPr lang="en-US" sz="1800" i="1" kern="100">
                <a:effectLst/>
                <a:latin typeface="Segoe UI" panose="020B0502040204020203" pitchFamily="34" charset="0"/>
                <a:ea typeface="Times New Roman" panose="02020603050405020304" pitchFamily="18" charset="0"/>
                <a:cs typeface="Times New Roman" panose="02020603050405020304" pitchFamily="18" charset="0"/>
              </a:rPr>
              <a:t>Background traffic makes a difference on through routes</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4CF0B6-F47A-43F6-9BDB-F80F92F139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515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Number of evacuating trips is an output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6FD48D-013C-46E3-BE6A-F0F9F1865E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291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4CF0B6-F47A-43F6-9BDB-F80F92F139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677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6FD48D-013C-46E3-BE6A-F0F9F1865E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520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2143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0000"/>
              </a:lnSpc>
              <a:spcBef>
                <a:spcPts val="1500"/>
              </a:spcBef>
              <a:spcAft>
                <a:spcPts val="0"/>
              </a:spcAft>
              <a:buClrTx/>
              <a:buSzTx/>
              <a:buFontTx/>
              <a:buNone/>
              <a:tabLst/>
              <a:defRPr/>
            </a:pPr>
            <a:r>
              <a:rPr lang="en-US"/>
              <a:t>Sycamore Canyon south of Stanwood</a:t>
            </a:r>
          </a:p>
          <a:p>
            <a:pPr>
              <a:lnSpc>
                <a:spcPct val="120000"/>
              </a:lnSpc>
              <a:spcBef>
                <a:spcPts val="1500"/>
              </a:spcBef>
            </a:pPr>
            <a:endParaRPr lang="en-US" sz="1200"/>
          </a:p>
          <a:p>
            <a:pPr>
              <a:lnSpc>
                <a:spcPct val="120000"/>
              </a:lnSpc>
              <a:spcBef>
                <a:spcPts val="1500"/>
              </a:spcBef>
            </a:pPr>
            <a:r>
              <a:rPr lang="en-US" sz="1200"/>
              <a:t>Smaller peak in evacuation traffic but longer period of higher-than-normal traffic</a:t>
            </a:r>
          </a:p>
          <a:p>
            <a:pPr>
              <a:lnSpc>
                <a:spcPct val="120000"/>
              </a:lnSpc>
              <a:spcBef>
                <a:spcPts val="1500"/>
              </a:spcBef>
            </a:pPr>
            <a:r>
              <a:rPr lang="en-US" sz="1200"/>
              <a:t>Barker Pass Road serves as an additional route for evacuation traffic</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6FD48D-013C-46E3-BE6A-F0F9F1865E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697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evacuation time estimate (ETE) is a metric that is used to identify the time it takes for a selected population to evacuate a hazardous area due to an emergency.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4CF0B6-F47A-43F6-9BDB-F80F92F139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46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5465e7bc0b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5465e7bc0b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7682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i="1">
                <a:solidFill>
                  <a:srgbClr val="000000"/>
                </a:solidFill>
                <a:effectLst/>
                <a:latin typeface="Calibri" panose="020F0502020204030204" pitchFamily="34" charset="0"/>
                <a:ea typeface="Calibri" panose="020F0502020204030204" pitchFamily="34" charset="0"/>
                <a:cs typeface="Calibri" panose="020F0502020204030204" pitchFamily="34" charset="0"/>
              </a:rPr>
              <a:t>Demand-Side</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Timely departures, strategies to </a:t>
            </a:r>
            <a:r>
              <a:rPr lang="en-US" sz="1200">
                <a:effectLst/>
                <a:latin typeface="Calibri" panose="020F0502020204030204" pitchFamily="34" charset="0"/>
                <a:ea typeface="Calibri" panose="020F0502020204030204" pitchFamily="34" charset="0"/>
                <a:cs typeface="Arial" panose="020B0604020202020204" pitchFamily="34" charset="0"/>
              </a:rPr>
              <a:t>reduce last-minute evacuation/rapid loading of the road network, </a:t>
            </a:r>
            <a:r>
              <a:rPr lang="en-US" sz="1200">
                <a:effectLst/>
                <a:latin typeface="Calibri" panose="020F0502020204030204" pitchFamily="34" charset="0"/>
                <a:ea typeface="Calibri" panose="020F0502020204030204" pitchFamily="34" charset="0"/>
                <a:cs typeface="Calibri" panose="020F0502020204030204" pitchFamily="34" charset="0"/>
              </a:rPr>
              <a:t>releasing evacuees by pre-designated zone,</a:t>
            </a:r>
            <a:r>
              <a:rPr lang="en-US" sz="1200">
                <a:effectLst/>
                <a:latin typeface="Calibri" panose="020F0502020204030204" pitchFamily="34" charset="0"/>
                <a:ea typeface="Calibri" panose="020F0502020204030204" pitchFamily="34" charset="0"/>
                <a:cs typeface="Arial" panose="020B0604020202020204" pitchFamily="34" charset="0"/>
              </a:rPr>
              <a:t> orders based on characteristics of the hazard, such as fire spread characteristics and capacity of evacuation routes, </a:t>
            </a:r>
            <a:r>
              <a:rPr lang="en-US" sz="1200">
                <a:effectLst/>
                <a:latin typeface="Calibri" panose="020F0502020204030204" pitchFamily="34" charset="0"/>
                <a:ea typeface="Calibri" panose="020F0502020204030204" pitchFamily="34" charset="0"/>
                <a:cs typeface="Calibri" panose="020F0502020204030204" pitchFamily="34" charset="0"/>
              </a:rPr>
              <a:t>take only one or two vehicles</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i="1">
                <a:solidFill>
                  <a:srgbClr val="000000"/>
                </a:solidFill>
                <a:effectLst/>
                <a:latin typeface="Calibri" panose="020F0502020204030204" pitchFamily="34" charset="0"/>
                <a:ea typeface="Calibri" panose="020F0502020204030204" pitchFamily="34" charset="0"/>
                <a:cs typeface="Calibri" panose="020F0502020204030204" pitchFamily="34" charset="0"/>
              </a:rPr>
              <a:t>Supply-Side</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Contraflow, Shoulder usage,</a:t>
            </a:r>
            <a:r>
              <a:rPr lang="en-US" sz="1200">
                <a:effectLst/>
                <a:latin typeface="Calibri" panose="020F0502020204030204" pitchFamily="34" charset="0"/>
                <a:ea typeface="Calibri" panose="020F0502020204030204" pitchFamily="34" charset="0"/>
                <a:cs typeface="Arial" panose="020B0604020202020204" pitchFamily="34" charset="0"/>
              </a:rPr>
              <a:t> </a:t>
            </a:r>
            <a:r>
              <a:rPr lang="en-US" sz="1200">
                <a:effectLst/>
                <a:latin typeface="Calibri" panose="020F0502020204030204" pitchFamily="34" charset="0"/>
                <a:ea typeface="Calibri" panose="020F0502020204030204" pitchFamily="34" charset="0"/>
                <a:cs typeface="Calibri" panose="020F0502020204030204" pitchFamily="34" charset="0"/>
              </a:rPr>
              <a:t>Ramp closures to reduce bottlenecks, Route closures to reduce vehicle movements into the hazardous, Restricting turning at an intersection to increase flow, Setting traffic signals to prioritize certain traffic movements Providing backup power to traffic signals to maintain function if electrical grid fails during emergency event, Manual traffic control </a:t>
            </a:r>
            <a:r>
              <a:rPr lang="en-US" sz="1200">
                <a:effectLst/>
                <a:latin typeface="Calibri" panose="020F0502020204030204" pitchFamily="34" charset="0"/>
                <a:ea typeface="Calibri" panose="020F0502020204030204" pitchFamily="34" charset="0"/>
                <a:cs typeface="Arial" panose="020B0604020202020204" pitchFamily="34" charset="0"/>
              </a:rPr>
              <a:t>to </a:t>
            </a:r>
            <a:r>
              <a:rPr lang="en-US" sz="1200">
                <a:effectLst/>
                <a:latin typeface="Calibri" panose="020F0502020204030204" pitchFamily="34" charset="0"/>
                <a:ea typeface="Calibri" panose="020F0502020204030204" pitchFamily="34" charset="0"/>
                <a:cs typeface="Calibri" panose="020F0502020204030204" pitchFamily="34" charset="0"/>
              </a:rPr>
              <a:t>prioritize evacuating vehicles, Using high-capacity public transit vehicles to reduce the use of single-occupancy vehicles</a:t>
            </a:r>
            <a:r>
              <a:rPr lang="en-US" sz="1200">
                <a:effectLst/>
                <a:latin typeface="Calibri" panose="020F0502020204030204" pitchFamily="34" charset="0"/>
                <a:ea typeface="Calibri" panose="020F0502020204030204" pitchFamily="34" charset="0"/>
                <a:cs typeface="Arial" panose="020B0604020202020204" pitchFamily="34" charset="0"/>
              </a:rPr>
              <a:t>, </a:t>
            </a:r>
            <a:r>
              <a:rPr lang="en-US" sz="1200">
                <a:effectLst/>
                <a:latin typeface="Calibri" panose="020F0502020204030204" pitchFamily="34" charset="0"/>
                <a:ea typeface="Calibri" panose="020F0502020204030204" pitchFamily="34" charset="0"/>
                <a:cs typeface="Calibri" panose="020F0502020204030204" pitchFamily="34" charset="0"/>
              </a:rPr>
              <a:t>Mode shift such as carpooling, shared mobility, cycling, or walking, Parking restrictions to reduce pinch points and increase flow of vehicles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i="1">
                <a:solidFill>
                  <a:srgbClr val="000000"/>
                </a:solidFill>
                <a:effectLst/>
                <a:latin typeface="Calibri" panose="020F0502020204030204" pitchFamily="34" charset="0"/>
                <a:ea typeface="Calibri" panose="020F0502020204030204" pitchFamily="34" charset="0"/>
                <a:cs typeface="Calibri" panose="020F0502020204030204" pitchFamily="34" charset="0"/>
              </a:rPr>
              <a:t>Information-Side</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Advance wildfire detection systems (i.e., wildfire sensors, cameras, drones)</a:t>
            </a:r>
            <a:r>
              <a:rPr lang="en-US" sz="1200">
                <a:effectLst/>
                <a:latin typeface="Calibri" panose="020F0502020204030204" pitchFamily="34" charset="0"/>
                <a:ea typeface="Calibri" panose="020F0502020204030204" pitchFamily="34" charset="0"/>
                <a:cs typeface="Arial" panose="020B0604020202020204" pitchFamily="34" charset="0"/>
              </a:rPr>
              <a:t>, </a:t>
            </a:r>
            <a:r>
              <a:rPr lang="en-US" sz="1200">
                <a:effectLst/>
                <a:latin typeface="Calibri" panose="020F0502020204030204" pitchFamily="34" charset="0"/>
                <a:ea typeface="Calibri" panose="020F0502020204030204" pitchFamily="34" charset="0"/>
                <a:cs typeface="Calibri" panose="020F0502020204030204" pitchFamily="34" charset="0"/>
              </a:rPr>
              <a:t>Rapid information delivery - Reducing the notification time between hazard detection and the issuance of mandatory evacuation orders by obtaining and transmitting information quickly and making informed, quick decisions,</a:t>
            </a:r>
            <a:r>
              <a:rPr lang="en-US" sz="1200">
                <a:effectLst/>
                <a:latin typeface="Calibri" panose="020F0502020204030204" pitchFamily="34" charset="0"/>
                <a:ea typeface="Calibri" panose="020F0502020204030204" pitchFamily="34" charset="0"/>
                <a:cs typeface="Arial" panose="020B0604020202020204" pitchFamily="34" charset="0"/>
              </a:rPr>
              <a:t> </a:t>
            </a:r>
            <a:r>
              <a:rPr lang="en-US" sz="1200">
                <a:effectLst/>
                <a:latin typeface="Calibri" panose="020F0502020204030204" pitchFamily="34" charset="0"/>
                <a:ea typeface="Calibri" panose="020F0502020204030204" pitchFamily="34" charset="0"/>
                <a:cs typeface="Calibri" panose="020F0502020204030204" pitchFamily="34" charset="0"/>
              </a:rPr>
              <a:t>Encouraging residents to prepare for an evacuation, such as making a household evacuation plan or making a go-bag with essential documents and emergency supplies, Presenting possible route options for evacuees in advance of disasters through educational campaigns or physical infrastructure (e.g., evacuation signs), Providing evacuees with guidance on safe and efficient routes along with dynamic rerouting information to decrease travel times and reduce congestion on highly-traveled roads (can include GPS-routing systems), Monitoring traffic using intelligent transportation system (ITS) technology to identify accidents and problem areas, determine the effectiveness of responses, and change responses as needed, Communicating traffic and service information to evacuees before and during the evacuation to convey shelter locations, alternate evacuation routes, congestion alerts, and location of services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i="1">
                <a:solidFill>
                  <a:srgbClr val="000000"/>
                </a:solidFill>
                <a:effectLst/>
                <a:latin typeface="Calibri" panose="020F0502020204030204" pitchFamily="34" charset="0"/>
                <a:ea typeface="Calibri" panose="020F0502020204030204" pitchFamily="34" charset="0"/>
                <a:cs typeface="Calibri" panose="020F0502020204030204" pitchFamily="34" charset="0"/>
              </a:rPr>
              <a:t>Infrastructure</a:t>
            </a:r>
          </a:p>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Arial" panose="020B0604020202020204" pitchFamily="34" charset="0"/>
              </a:rPr>
              <a:t>In addition to these response strategies, infrastructure changes such as roadway widenings to eliminate bottlenecks may be beneficial in reducing evacuation times. However, due to the cost of construction and sustainability issues that could arise, this option is generally not recommended. In lieu of roadway expansion, jurisdictions could also consider flexible infrastructure (as noted in several supply-side strategies) (e.g., shoulder lane widening to provide joint evacuation lane/separated bike lane) that temporarily increase roadway capacity during an evacuation.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4CF0B6-F47A-43F6-9BDB-F80F92F139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386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4CF0B6-F47A-43F6-9BDB-F80F92F139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32409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kern="100">
                <a:effectLst/>
                <a:latin typeface="Segoe UI" panose="020B0502040204020203" pitchFamily="34" charset="0"/>
                <a:ea typeface="Times New Roman" panose="02020603050405020304" pitchFamily="18" charset="0"/>
                <a:cs typeface="Times New Roman" panose="02020603050405020304" pitchFamily="18" charset="0"/>
              </a:rPr>
              <a:t>Consider changing “linguistic” to “language” in column 2.</a:t>
            </a:r>
            <a:endParaRPr lang="en-US" sz="1800" kern="100">
              <a:effectLst/>
              <a:latin typeface="Segoe UI" panose="020B0502040204020203"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4CF0B6-F47A-43F6-9BDB-F80F92F139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7139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4CF0B6-F47A-43F6-9BDB-F80F92F139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098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72e23345ae_5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g272e23345ae_5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e2c8d56c84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e2c8d56c8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72f59983bd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72f59983bd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a:solidFill>
                  <a:srgbClr val="000000"/>
                </a:solidFill>
                <a:latin typeface="Arial"/>
                <a:ea typeface="Arial"/>
                <a:cs typeface="Arial"/>
                <a:sym typeface="Arial"/>
              </a:rPr>
              <a:t>The Safety Element is important for reducing the potential risk of death, injuries, property damage, and economic and social dislocation resulting from hazards such as fires, floods, droughts, earthquakes, landslides, climate change, and other hazards. </a:t>
            </a:r>
            <a:r>
              <a:rPr lang="en-US"/>
              <a:t>OPR guidance indicates that the safety element should contain hazard and risk reduction strategies and state law encourages jurisdictions to incorporate by reference into the safety element.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96305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72f59983bd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72f59983bd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e2c8d56c84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e2c8d56c84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e2c8d56c84_0_2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e2c8d56c84_0_2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e2c8d56c84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e2c8d56c84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e2dd7dc9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2e2dd7dc9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e28e190f52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e28e190f5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0549d58de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0549d58de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1:notes"/>
          <p:cNvSpPr txBox="1">
            <a:spLocks noGrp="1"/>
          </p:cNvSpPr>
          <p:nvPr>
            <p:ph type="body" idx="1"/>
          </p:nvPr>
        </p:nvSpPr>
        <p:spPr>
          <a:xfrm>
            <a:off x="701675" y="4479925"/>
            <a:ext cx="5619750" cy="36655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FF0000"/>
              </a:solidFill>
            </a:endParaRPr>
          </a:p>
        </p:txBody>
      </p:sp>
      <p:sp>
        <p:nvSpPr>
          <p:cNvPr id="463" name="Google Shape;463;p1:notes"/>
          <p:cNvSpPr txBox="1">
            <a:spLocks noGrp="1"/>
          </p:cNvSpPr>
          <p:nvPr>
            <p:ph type="sldNum" idx="12"/>
          </p:nvPr>
        </p:nvSpPr>
        <p:spPr>
          <a:xfrm>
            <a:off x="3978275" y="8842375"/>
            <a:ext cx="3043238" cy="46672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extLst>
      <p:ext uri="{BB962C8B-B14F-4D97-AF65-F5344CB8AC3E}">
        <p14:creationId xmlns:p14="http://schemas.microsoft.com/office/powerpoint/2010/main" val="1354129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200">
                <a:effectLst/>
                <a:latin typeface="Calibri Light" panose="020F0302020204030204" pitchFamily="34" charset="0"/>
                <a:ea typeface="Times New Roman" panose="02020603050405020304" pitchFamily="18" charset="0"/>
                <a:cs typeface="Times New Roman" panose="02020603050405020304" pitchFamily="18" charset="0"/>
              </a:rPr>
              <a:t>AB 747 (2019) requires cities and counties to update the Safety Element of their General Plans to identify evacuation routes and assess the capacity, safety, and viability of those routes under a range of emergency scenarios. </a:t>
            </a:r>
          </a:p>
          <a:p>
            <a:pPr marL="0" marR="0" algn="just">
              <a:spcBef>
                <a:spcPts val="600"/>
              </a:spcBef>
              <a:spcAft>
                <a:spcPts val="600"/>
              </a:spcAft>
            </a:pPr>
            <a:endParaRPr lang="en-US" sz="1200">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gn="just">
              <a:spcBef>
                <a:spcPts val="600"/>
              </a:spcBef>
              <a:spcAft>
                <a:spcPts val="600"/>
              </a:spcAft>
            </a:pPr>
            <a:r>
              <a:rPr lang="en-US" sz="1200">
                <a:effectLst/>
                <a:latin typeface="Calibri Light" panose="020F0302020204030204" pitchFamily="34" charset="0"/>
                <a:ea typeface="Times New Roman" panose="02020603050405020304" pitchFamily="18" charset="0"/>
                <a:cs typeface="Times New Roman" panose="02020603050405020304" pitchFamily="18" charset="0"/>
              </a:rPr>
              <a:t>SB 99 (2019) requires cities and counties to identify residential developments in hazard areas that do not have at least two emergency evacuation routes (i.e., neighborhoods or households in a hazard area that have limited accessibility).</a:t>
            </a:r>
          </a:p>
          <a:p>
            <a:pPr marL="0" marR="0" algn="just">
              <a:spcBef>
                <a:spcPts val="600"/>
              </a:spcBef>
              <a:spcAft>
                <a:spcPts val="600"/>
              </a:spcAft>
            </a:pPr>
            <a:endParaRPr lang="en-US" sz="1200">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gn="just">
              <a:spcBef>
                <a:spcPts val="600"/>
              </a:spcBef>
              <a:spcAft>
                <a:spcPts val="600"/>
              </a:spcAft>
            </a:pPr>
            <a:r>
              <a:rPr lang="en-US" sz="1200">
                <a:effectLst/>
                <a:latin typeface="Calibri Light" panose="020F0302020204030204" pitchFamily="34" charset="0"/>
                <a:ea typeface="Times New Roman" panose="02020603050405020304" pitchFamily="18" charset="0"/>
                <a:cs typeface="Times New Roman" panose="02020603050405020304" pitchFamily="18" charset="0"/>
              </a:rPr>
              <a:t>AB 1409 (2021) requires cities and counties to identify evacuation locations.</a:t>
            </a:r>
            <a:endParaRPr lang="en-US"/>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8635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Released April 2023 for public review and comment. </a:t>
            </a:r>
          </a:p>
          <a:p>
            <a:endParaRPr lang="en-US"/>
          </a:p>
          <a:p>
            <a:r>
              <a:rPr lang="en-US"/>
              <a:t>To analyze route viability, can use these approaches or a combination thereof: </a:t>
            </a:r>
          </a:p>
          <a:p>
            <a:r>
              <a:rPr lang="en-US"/>
              <a:t>	Time-based Assessments</a:t>
            </a:r>
          </a:p>
          <a:p>
            <a:r>
              <a:rPr lang="en-US"/>
              <a:t>	Distance-based Assessments</a:t>
            </a:r>
          </a:p>
          <a:p>
            <a:r>
              <a:rPr lang="en-US"/>
              <a:t>	Population-based Assessments</a:t>
            </a:r>
          </a:p>
          <a:p>
            <a:r>
              <a:rPr lang="en-US"/>
              <a:t>Identify Evacuation Routes and Locations</a:t>
            </a:r>
          </a:p>
          <a:p>
            <a:r>
              <a:rPr lang="en-US"/>
              <a:t>	Dynamic Identification Systems (ArcGIS or </a:t>
            </a:r>
            <a:r>
              <a:rPr lang="en-US" err="1"/>
              <a:t>Zonehaven</a:t>
            </a:r>
            <a:endParaRPr lang="en-US"/>
          </a:p>
          <a:p>
            <a:r>
              <a:rPr lang="en-US"/>
              <a:t>	Direct-based Identification</a:t>
            </a:r>
          </a:p>
          <a:p>
            <a:r>
              <a:rPr lang="en-US"/>
              <a:t>	Hazard-based Identification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5078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7475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Understanding hazards should influence long range planning decisions and funding decisions. </a:t>
            </a:r>
            <a:r>
              <a:rPr lang="en-US">
                <a:ea typeface="Calibri"/>
                <a:cs typeface="Calibri"/>
              </a:rPr>
              <a:t>On a macro scale, we've been working on projects to inform the question of network resilience, community access, and evacuation capacity</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4CF0B6-F47A-43F6-9BDB-F80F92F139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796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a project example from a community in northern California, where we first started by identifying constrained streets, where only one access/ingress route is available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4CF0B6-F47A-43F6-9BDB-F80F92F139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5356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We then overlaid this analysis with the hazard layer for wildfires, which are split into local and state responsibility areas. This helped focus the remainder of the analysis on the neighborhoods where the constrained access conditions was producing the most risk and exposure. </a:t>
            </a:r>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We’ve also taken this one step further, to see what happens when an emergency event or hazard, such as a flood, interrupts the network and makes it impassable? How does neighborhood access change within the City or outside it?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Starting with the baseline, you can see how neighborhoods can access “external gateways” – or ways out of the county (whether for an evacuation or not)</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4CF0B6-F47A-43F6-9BDB-F80F92F139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1177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4"/>
        <p:cNvGrpSpPr/>
        <p:nvPr/>
      </p:nvGrpSpPr>
      <p:grpSpPr>
        <a:xfrm>
          <a:off x="0" y="0"/>
          <a:ext cx="0" cy="0"/>
          <a:chOff x="0" y="0"/>
          <a:chExt cx="0" cy="0"/>
        </a:xfrm>
      </p:grpSpPr>
      <p:grpSp>
        <p:nvGrpSpPr>
          <p:cNvPr id="15" name="Google Shape;15;p26"/>
          <p:cNvGrpSpPr/>
          <p:nvPr/>
        </p:nvGrpSpPr>
        <p:grpSpPr>
          <a:xfrm>
            <a:off x="0" y="362158"/>
            <a:ext cx="10241283" cy="144309"/>
            <a:chOff x="0" y="2117183"/>
            <a:chExt cx="8534406" cy="144309"/>
          </a:xfrm>
        </p:grpSpPr>
        <p:sp>
          <p:nvSpPr>
            <p:cNvPr id="16" name="Google Shape;16;p26"/>
            <p:cNvSpPr/>
            <p:nvPr/>
          </p:nvSpPr>
          <p:spPr>
            <a:xfrm>
              <a:off x="0" y="2117183"/>
              <a:ext cx="2066502" cy="144309"/>
            </a:xfrm>
            <a:prstGeom prst="rect">
              <a:avLst/>
            </a:prstGeom>
            <a:solidFill>
              <a:srgbClr val="0D67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17" name="Google Shape;17;p26"/>
            <p:cNvSpPr/>
            <p:nvPr/>
          </p:nvSpPr>
          <p:spPr>
            <a:xfrm>
              <a:off x="2155968" y="2117183"/>
              <a:ext cx="2066502" cy="144309"/>
            </a:xfrm>
            <a:prstGeom prst="rect">
              <a:avLst/>
            </a:prstGeom>
            <a:solidFill>
              <a:srgbClr val="9E76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18" name="Google Shape;18;p26"/>
            <p:cNvSpPr/>
            <p:nvPr/>
          </p:nvSpPr>
          <p:spPr>
            <a:xfrm>
              <a:off x="4311936" y="2117183"/>
              <a:ext cx="2066502" cy="144309"/>
            </a:xfrm>
            <a:prstGeom prst="rect">
              <a:avLst/>
            </a:prstGeom>
            <a:solidFill>
              <a:srgbClr val="45978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19" name="Google Shape;19;p26"/>
            <p:cNvSpPr/>
            <p:nvPr/>
          </p:nvSpPr>
          <p:spPr>
            <a:xfrm>
              <a:off x="6467904" y="2117183"/>
              <a:ext cx="2066502" cy="144309"/>
            </a:xfrm>
            <a:prstGeom prst="rect">
              <a:avLst/>
            </a:prstGeom>
            <a:solidFill>
              <a:srgbClr val="D1A1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grpSp>
      <p:pic>
        <p:nvPicPr>
          <p:cNvPr id="20" name="Google Shape;20;p26"/>
          <p:cNvPicPr preferRelativeResize="0"/>
          <p:nvPr/>
        </p:nvPicPr>
        <p:blipFill rotWithShape="1">
          <a:blip r:embed="rId2">
            <a:alphaModFix/>
          </a:blip>
          <a:srcRect/>
          <a:stretch/>
        </p:blipFill>
        <p:spPr>
          <a:xfrm>
            <a:off x="1018984" y="11445587"/>
            <a:ext cx="5215272" cy="1215334"/>
          </a:xfrm>
          <a:prstGeom prst="rect">
            <a:avLst/>
          </a:prstGeom>
          <a:noFill/>
          <a:ln>
            <a:noFill/>
          </a:ln>
        </p:spPr>
      </p:pic>
      <p:sp>
        <p:nvSpPr>
          <p:cNvPr id="21" name="Google Shape;21;p26"/>
          <p:cNvSpPr txBox="1">
            <a:spLocks noGrp="1"/>
          </p:cNvSpPr>
          <p:nvPr>
            <p:ph type="ctrTitle"/>
          </p:nvPr>
        </p:nvSpPr>
        <p:spPr>
          <a:xfrm>
            <a:off x="1391727" y="7029441"/>
            <a:ext cx="12381423" cy="1661993"/>
          </a:xfrm>
          <a:prstGeom prst="rect">
            <a:avLst/>
          </a:prstGeom>
          <a:noFill/>
          <a:ln>
            <a:noFill/>
          </a:ln>
        </p:spPr>
        <p:txBody>
          <a:bodyPr spcFirstLastPara="1" wrap="square" lIns="91425" tIns="45700" rIns="91425" bIns="45700" anchor="b" anchorCtr="0">
            <a:spAutoFit/>
          </a:bodyPr>
          <a:lstStyle>
            <a:lvl1pPr marR="0" lvl="0" algn="l" rtl="0">
              <a:lnSpc>
                <a:spcPct val="85000"/>
              </a:lnSpc>
              <a:spcBef>
                <a:spcPts val="0"/>
              </a:spcBef>
              <a:spcAft>
                <a:spcPts val="0"/>
              </a:spcAft>
              <a:buClr>
                <a:schemeClr val="dk1"/>
              </a:buClr>
              <a:buSzPts val="12000"/>
              <a:buFont typeface="Calibri"/>
              <a:buNone/>
              <a:defRPr sz="120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 name="Google Shape;22;p26"/>
          <p:cNvSpPr txBox="1">
            <a:spLocks noGrp="1"/>
          </p:cNvSpPr>
          <p:nvPr>
            <p:ph type="subTitle" idx="1"/>
          </p:nvPr>
        </p:nvSpPr>
        <p:spPr>
          <a:xfrm>
            <a:off x="1391727" y="8709362"/>
            <a:ext cx="12381423" cy="75713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2000"/>
              </a:spcBef>
              <a:spcAft>
                <a:spcPts val="0"/>
              </a:spcAft>
              <a:buClr>
                <a:srgbClr val="5F6665"/>
              </a:buClr>
              <a:buSzPts val="4800"/>
              <a:buFont typeface="Arial"/>
              <a:buNone/>
              <a:defRPr sz="4800" b="1" i="0" u="none" strike="noStrike" cap="none">
                <a:solidFill>
                  <a:srgbClr val="5F6665"/>
                </a:solidFill>
                <a:latin typeface="Calibri"/>
                <a:ea typeface="Calibri"/>
                <a:cs typeface="Calibri"/>
                <a:sym typeface="Calibri"/>
              </a:defRPr>
            </a:lvl1pPr>
            <a:lvl2pPr marR="0" lvl="1" algn="ctr"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Helvetica Neue"/>
                <a:ea typeface="Helvetica Neue"/>
                <a:cs typeface="Helvetica Neue"/>
                <a:sym typeface="Helvetica Neue"/>
              </a:defRPr>
            </a:lvl2pPr>
            <a:lvl3pPr marR="0" lvl="2" algn="ctr" rtl="0">
              <a:lnSpc>
                <a:spcPct val="90000"/>
              </a:lnSpc>
              <a:spcBef>
                <a:spcPts val="1000"/>
              </a:spcBef>
              <a:spcAft>
                <a:spcPts val="0"/>
              </a:spcAft>
              <a:buClr>
                <a:schemeClr val="dk1"/>
              </a:buClr>
              <a:buSzPts val="3600"/>
              <a:buFont typeface="Arial"/>
              <a:buNone/>
              <a:defRPr sz="3600" b="0" i="0" u="none" strike="noStrike" cap="none">
                <a:solidFill>
                  <a:schemeClr val="dk1"/>
                </a:solidFill>
                <a:latin typeface="Helvetica Neue"/>
                <a:ea typeface="Helvetica Neue"/>
                <a:cs typeface="Helvetica Neue"/>
                <a:sym typeface="Helvetica Neue"/>
              </a:defRPr>
            </a:lvl3pPr>
            <a:lvl4pPr marR="0" lvl="3" algn="ctr"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Helvetica Neue"/>
                <a:ea typeface="Helvetica Neue"/>
                <a:cs typeface="Helvetica Neue"/>
                <a:sym typeface="Helvetica Neue"/>
              </a:defRPr>
            </a:lvl4pPr>
            <a:lvl5pPr marR="0" lvl="4" algn="ctr"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Helvetica Neue"/>
                <a:ea typeface="Helvetica Neue"/>
                <a:cs typeface="Helvetica Neue"/>
                <a:sym typeface="Helvetica Neue"/>
              </a:defRPr>
            </a:lvl5pPr>
            <a:lvl6pPr marR="0" lvl="5" algn="ctr"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6pPr>
            <a:lvl7pPr marR="0" lvl="6" algn="ctr"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7pPr>
            <a:lvl8pPr marR="0" lvl="7" algn="ctr"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8pPr>
            <a:lvl9pPr marR="0" lvl="8" algn="ctr"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9pPr>
          </a:lstStyle>
          <a:p>
            <a:endParaRPr/>
          </a:p>
        </p:txBody>
      </p:sp>
      <p:sp>
        <p:nvSpPr>
          <p:cNvPr id="23" name="Google Shape;23;p26"/>
          <p:cNvSpPr>
            <a:spLocks noGrp="1"/>
          </p:cNvSpPr>
          <p:nvPr>
            <p:ph type="pic" idx="2"/>
          </p:nvPr>
        </p:nvSpPr>
        <p:spPr>
          <a:xfrm>
            <a:off x="14095719" y="0"/>
            <a:ext cx="10286693" cy="13716000"/>
          </a:xfrm>
          <a:prstGeom prst="rect">
            <a:avLst/>
          </a:prstGeom>
          <a:solidFill>
            <a:schemeClr val="lt1"/>
          </a:solidFill>
          <a:ln w="12700" cap="flat" cmpd="sng">
            <a:solidFill>
              <a:srgbClr val="ECEFF0"/>
            </a:solidFill>
            <a:prstDash val="solid"/>
            <a:round/>
            <a:headEnd type="none" w="sm" len="sm"/>
            <a:tailEnd type="none" w="sm" len="sm"/>
          </a:ln>
        </p:spPr>
        <p:txBody>
          <a:bodyPr spcFirstLastPara="1" wrap="square" lIns="91425" tIns="5760700" rIns="91425" bIns="45700" anchor="t" anchorCtr="1">
            <a:noAutofit/>
          </a:bodyPr>
          <a:lstStyle>
            <a:lvl1pPr marR="0" lvl="0" algn="ctr" rtl="0">
              <a:lnSpc>
                <a:spcPct val="90000"/>
              </a:lnSpc>
              <a:spcBef>
                <a:spcPts val="2000"/>
              </a:spcBef>
              <a:spcAft>
                <a:spcPts val="0"/>
              </a:spcAft>
              <a:buClr>
                <a:schemeClr val="dk1"/>
              </a:buClr>
              <a:buSzPts val="3600"/>
              <a:buFont typeface="Arial"/>
              <a:buNone/>
              <a:defRPr sz="3600" b="0" i="0" u="none" strike="noStrike" cap="none">
                <a:solidFill>
                  <a:schemeClr val="dk1"/>
                </a:solidFill>
                <a:latin typeface="Calibri"/>
                <a:ea typeface="Calibri"/>
                <a:cs typeface="Calibri"/>
                <a:sym typeface="Calibri"/>
              </a:defRPr>
            </a:lvl1pPr>
            <a:lvl2pPr marR="0" lvl="1"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2pPr>
            <a:lvl3pPr marR="0" lvl="2"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3pPr>
            <a:lvl4pPr marR="0" lvl="3"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4pPr>
            <a:lvl5pPr marR="0" lvl="4"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5pPr>
            <a:lvl6pPr marR="0" lvl="5"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R="0" lvl="6"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R="0" lvl="7"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R="0" lvl="8"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ource Graphic_Numbered Callouts Option 2">
  <p:cSld name="Source Graphic_Numbered Callouts Option 2">
    <p:spTree>
      <p:nvGrpSpPr>
        <p:cNvPr id="1" name="Shape 228"/>
        <p:cNvGrpSpPr/>
        <p:nvPr/>
      </p:nvGrpSpPr>
      <p:grpSpPr>
        <a:xfrm>
          <a:off x="0" y="0"/>
          <a:ext cx="0" cy="0"/>
          <a:chOff x="0" y="0"/>
          <a:chExt cx="0" cy="0"/>
        </a:xfrm>
      </p:grpSpPr>
      <p:grpSp>
        <p:nvGrpSpPr>
          <p:cNvPr id="229" name="Google Shape;229;p43"/>
          <p:cNvGrpSpPr/>
          <p:nvPr/>
        </p:nvGrpSpPr>
        <p:grpSpPr>
          <a:xfrm>
            <a:off x="13059573" y="2178086"/>
            <a:ext cx="9391321" cy="9906640"/>
            <a:chOff x="13059573" y="1963095"/>
            <a:chExt cx="9391321" cy="9906640"/>
          </a:xfrm>
        </p:grpSpPr>
        <p:sp>
          <p:nvSpPr>
            <p:cNvPr id="230" name="Google Shape;230;p43"/>
            <p:cNvSpPr/>
            <p:nvPr/>
          </p:nvSpPr>
          <p:spPr>
            <a:xfrm>
              <a:off x="13059573" y="1965952"/>
              <a:ext cx="9391321" cy="1968501"/>
            </a:xfrm>
            <a:prstGeom prst="rect">
              <a:avLst/>
            </a:prstGeom>
            <a:solidFill>
              <a:srgbClr val="ECEEF0"/>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2600"/>
                <a:buFont typeface="Arial"/>
                <a:buNone/>
              </a:pPr>
              <a:endParaRPr sz="2600" b="0" i="0" u="none" strike="noStrike" cap="none">
                <a:solidFill>
                  <a:srgbClr val="DCDEE0"/>
                </a:solidFill>
                <a:latin typeface="Calibri"/>
                <a:ea typeface="Calibri"/>
                <a:cs typeface="Calibri"/>
                <a:sym typeface="Calibri"/>
              </a:endParaRPr>
            </a:p>
          </p:txBody>
        </p:sp>
        <p:sp>
          <p:nvSpPr>
            <p:cNvPr id="231" name="Google Shape;231;p43"/>
            <p:cNvSpPr/>
            <p:nvPr/>
          </p:nvSpPr>
          <p:spPr>
            <a:xfrm>
              <a:off x="13059573" y="4594852"/>
              <a:ext cx="9391321" cy="1968501"/>
            </a:xfrm>
            <a:prstGeom prst="rect">
              <a:avLst/>
            </a:prstGeom>
            <a:solidFill>
              <a:srgbClr val="ECEEF0"/>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2600"/>
                <a:buFont typeface="Arial"/>
                <a:buNone/>
              </a:pPr>
              <a:endParaRPr sz="2600" b="0" i="0" u="none" strike="noStrike" cap="none">
                <a:solidFill>
                  <a:srgbClr val="DCDEE0"/>
                </a:solidFill>
                <a:latin typeface="Calibri"/>
                <a:ea typeface="Calibri"/>
                <a:cs typeface="Calibri"/>
                <a:sym typeface="Calibri"/>
              </a:endParaRPr>
            </a:p>
          </p:txBody>
        </p:sp>
        <p:sp>
          <p:nvSpPr>
            <p:cNvPr id="232" name="Google Shape;232;p43"/>
            <p:cNvSpPr/>
            <p:nvPr/>
          </p:nvSpPr>
          <p:spPr>
            <a:xfrm>
              <a:off x="13059573" y="7242802"/>
              <a:ext cx="9391321" cy="1968501"/>
            </a:xfrm>
            <a:prstGeom prst="rect">
              <a:avLst/>
            </a:prstGeom>
            <a:solidFill>
              <a:srgbClr val="ECEEF0"/>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2600"/>
                <a:buFont typeface="Arial"/>
                <a:buNone/>
              </a:pPr>
              <a:endParaRPr sz="2600" b="0" i="0" u="none" strike="noStrike" cap="none">
                <a:solidFill>
                  <a:srgbClr val="DCDEE0"/>
                </a:solidFill>
                <a:latin typeface="Calibri"/>
                <a:ea typeface="Calibri"/>
                <a:cs typeface="Calibri"/>
                <a:sym typeface="Calibri"/>
              </a:endParaRPr>
            </a:p>
          </p:txBody>
        </p:sp>
        <p:sp>
          <p:nvSpPr>
            <p:cNvPr id="233" name="Google Shape;233;p43"/>
            <p:cNvSpPr/>
            <p:nvPr/>
          </p:nvSpPr>
          <p:spPr>
            <a:xfrm>
              <a:off x="13059573" y="9890752"/>
              <a:ext cx="9391321" cy="1968501"/>
            </a:xfrm>
            <a:prstGeom prst="rect">
              <a:avLst/>
            </a:prstGeom>
            <a:solidFill>
              <a:srgbClr val="ECEEF0"/>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2600"/>
                <a:buFont typeface="Arial"/>
                <a:buNone/>
              </a:pPr>
              <a:endParaRPr sz="2600" b="0" i="0" u="none" strike="noStrike" cap="none">
                <a:solidFill>
                  <a:srgbClr val="DCDEE0"/>
                </a:solidFill>
                <a:latin typeface="Calibri"/>
                <a:ea typeface="Calibri"/>
                <a:cs typeface="Calibri"/>
                <a:sym typeface="Calibri"/>
              </a:endParaRPr>
            </a:p>
          </p:txBody>
        </p:sp>
        <p:sp>
          <p:nvSpPr>
            <p:cNvPr id="234" name="Google Shape;234;p43"/>
            <p:cNvSpPr/>
            <p:nvPr/>
          </p:nvSpPr>
          <p:spPr>
            <a:xfrm>
              <a:off x="13059573" y="1963095"/>
              <a:ext cx="1973135" cy="1976599"/>
            </a:xfrm>
            <a:prstGeom prst="rect">
              <a:avLst/>
            </a:prstGeom>
            <a:solidFill>
              <a:srgbClr val="0D6781"/>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2600"/>
                <a:buFont typeface="Arial"/>
                <a:buNone/>
              </a:pPr>
              <a:endParaRPr sz="2600" b="0" i="0" u="none" strike="noStrike" cap="none">
                <a:solidFill>
                  <a:srgbClr val="6E686F"/>
                </a:solidFill>
                <a:latin typeface="Calibri"/>
                <a:ea typeface="Calibri"/>
                <a:cs typeface="Calibri"/>
                <a:sym typeface="Calibri"/>
              </a:endParaRPr>
            </a:p>
          </p:txBody>
        </p:sp>
        <p:sp>
          <p:nvSpPr>
            <p:cNvPr id="235" name="Google Shape;235;p43"/>
            <p:cNvSpPr/>
            <p:nvPr/>
          </p:nvSpPr>
          <p:spPr>
            <a:xfrm>
              <a:off x="13059573" y="4594852"/>
              <a:ext cx="1973135" cy="1968501"/>
            </a:xfrm>
            <a:prstGeom prst="rect">
              <a:avLst/>
            </a:prstGeom>
            <a:solidFill>
              <a:srgbClr val="9E76B4"/>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2600"/>
                <a:buFont typeface="Arial"/>
                <a:buNone/>
              </a:pPr>
              <a:endParaRPr sz="2600" b="0" i="0" u="none" strike="noStrike" cap="none">
                <a:solidFill>
                  <a:srgbClr val="6E686F"/>
                </a:solidFill>
                <a:latin typeface="Calibri"/>
                <a:ea typeface="Calibri"/>
                <a:cs typeface="Calibri"/>
                <a:sym typeface="Calibri"/>
              </a:endParaRPr>
            </a:p>
          </p:txBody>
        </p:sp>
        <p:sp>
          <p:nvSpPr>
            <p:cNvPr id="236" name="Google Shape;236;p43"/>
            <p:cNvSpPr/>
            <p:nvPr/>
          </p:nvSpPr>
          <p:spPr>
            <a:xfrm>
              <a:off x="13059573" y="7245186"/>
              <a:ext cx="1973135" cy="1976599"/>
            </a:xfrm>
            <a:prstGeom prst="rect">
              <a:avLst/>
            </a:prstGeom>
            <a:solidFill>
              <a:srgbClr val="459786"/>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2600"/>
                <a:buFont typeface="Arial"/>
                <a:buNone/>
              </a:pPr>
              <a:endParaRPr sz="2600" b="0" i="0" u="none" strike="noStrike" cap="none">
                <a:solidFill>
                  <a:srgbClr val="6E686F"/>
                </a:solidFill>
                <a:latin typeface="Calibri"/>
                <a:ea typeface="Calibri"/>
                <a:cs typeface="Calibri"/>
                <a:sym typeface="Calibri"/>
              </a:endParaRPr>
            </a:p>
          </p:txBody>
        </p:sp>
        <p:sp>
          <p:nvSpPr>
            <p:cNvPr id="237" name="Google Shape;237;p43"/>
            <p:cNvSpPr/>
            <p:nvPr/>
          </p:nvSpPr>
          <p:spPr>
            <a:xfrm>
              <a:off x="13059573" y="9893136"/>
              <a:ext cx="1973135" cy="1976599"/>
            </a:xfrm>
            <a:prstGeom prst="rect">
              <a:avLst/>
            </a:prstGeom>
            <a:solidFill>
              <a:srgbClr val="D1A140"/>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2600"/>
                <a:buFont typeface="Arial"/>
                <a:buNone/>
              </a:pPr>
              <a:endParaRPr sz="2600" b="0" i="0" u="none" strike="noStrike" cap="none">
                <a:solidFill>
                  <a:srgbClr val="6E686F"/>
                </a:solidFill>
                <a:latin typeface="Calibri"/>
                <a:ea typeface="Calibri"/>
                <a:cs typeface="Calibri"/>
                <a:sym typeface="Calibri"/>
              </a:endParaRPr>
            </a:p>
          </p:txBody>
        </p:sp>
        <p:sp>
          <p:nvSpPr>
            <p:cNvPr id="238" name="Google Shape;238;p43"/>
            <p:cNvSpPr txBox="1"/>
            <p:nvPr/>
          </p:nvSpPr>
          <p:spPr>
            <a:xfrm>
              <a:off x="15466906" y="5011620"/>
              <a:ext cx="6492147" cy="1155398"/>
            </a:xfrm>
            <a:prstGeom prst="rect">
              <a:avLst/>
            </a:prstGeom>
            <a:noFill/>
            <a:ln>
              <a:noFill/>
            </a:ln>
          </p:spPr>
          <p:txBody>
            <a:bodyPr spcFirstLastPara="1" wrap="square" lIns="45700" tIns="45700" rIns="45700" bIns="45700" anchor="ctr" anchorCtr="0">
              <a:no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This is for Bulleted Lists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This is for Bulleted Lists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This is for Bulleted Lists</a:t>
              </a:r>
              <a:endParaRPr sz="1400" b="0" i="0" u="none" strike="noStrike" cap="none">
                <a:solidFill>
                  <a:srgbClr val="000000"/>
                </a:solidFill>
                <a:latin typeface="Arial"/>
                <a:ea typeface="Arial"/>
                <a:cs typeface="Arial"/>
                <a:sym typeface="Arial"/>
              </a:endParaRPr>
            </a:p>
          </p:txBody>
        </p:sp>
        <p:sp>
          <p:nvSpPr>
            <p:cNvPr id="239" name="Google Shape;239;p43"/>
            <p:cNvSpPr txBox="1"/>
            <p:nvPr/>
          </p:nvSpPr>
          <p:spPr>
            <a:xfrm>
              <a:off x="15466906" y="2371768"/>
              <a:ext cx="6492147" cy="1155398"/>
            </a:xfrm>
            <a:prstGeom prst="rect">
              <a:avLst/>
            </a:prstGeom>
            <a:noFill/>
            <a:ln>
              <a:noFill/>
            </a:ln>
          </p:spPr>
          <p:txBody>
            <a:bodyPr spcFirstLastPara="1" wrap="square" lIns="45700" tIns="45700" rIns="45700" bIns="45700" anchor="ctr" anchorCtr="0">
              <a:no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This is for Bulleted Lists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This is for Bulleted Lists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This is for Bulleted Lists</a:t>
              </a:r>
              <a:endParaRPr sz="1400" b="0" i="0" u="none" strike="noStrike" cap="none">
                <a:solidFill>
                  <a:srgbClr val="000000"/>
                </a:solidFill>
                <a:latin typeface="Arial"/>
                <a:ea typeface="Arial"/>
                <a:cs typeface="Arial"/>
                <a:sym typeface="Arial"/>
              </a:endParaRPr>
            </a:p>
          </p:txBody>
        </p:sp>
        <p:sp>
          <p:nvSpPr>
            <p:cNvPr id="240" name="Google Shape;240;p43"/>
            <p:cNvSpPr txBox="1"/>
            <p:nvPr/>
          </p:nvSpPr>
          <p:spPr>
            <a:xfrm>
              <a:off x="15466906" y="10291325"/>
              <a:ext cx="6492147" cy="1155397"/>
            </a:xfrm>
            <a:prstGeom prst="rect">
              <a:avLst/>
            </a:prstGeom>
            <a:noFill/>
            <a:ln>
              <a:noFill/>
            </a:ln>
          </p:spPr>
          <p:txBody>
            <a:bodyPr spcFirstLastPara="1" wrap="square" lIns="45700" tIns="45700" rIns="45700" bIns="45700" anchor="ctr" anchorCtr="0">
              <a:no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This is for Bulleted Lists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This is for Bulleted Lists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This is for Bulleted Lists</a:t>
              </a:r>
              <a:endParaRPr sz="1400" b="0" i="0" u="none" strike="noStrike" cap="none">
                <a:solidFill>
                  <a:srgbClr val="000000"/>
                </a:solidFill>
                <a:latin typeface="Arial"/>
                <a:ea typeface="Arial"/>
                <a:cs typeface="Arial"/>
                <a:sym typeface="Arial"/>
              </a:endParaRPr>
            </a:p>
          </p:txBody>
        </p:sp>
        <p:sp>
          <p:nvSpPr>
            <p:cNvPr id="241" name="Google Shape;241;p43"/>
            <p:cNvSpPr txBox="1"/>
            <p:nvPr/>
          </p:nvSpPr>
          <p:spPr>
            <a:xfrm>
              <a:off x="15466906" y="7651473"/>
              <a:ext cx="6492147" cy="1155397"/>
            </a:xfrm>
            <a:prstGeom prst="rect">
              <a:avLst/>
            </a:prstGeom>
            <a:noFill/>
            <a:ln>
              <a:noFill/>
            </a:ln>
          </p:spPr>
          <p:txBody>
            <a:bodyPr spcFirstLastPara="1" wrap="square" lIns="45700" tIns="45700" rIns="45700" bIns="45700" anchor="ctr" anchorCtr="0">
              <a:no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This is for Bulleted Lists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This is for Bulleted Lists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This is for Bulleted Lists</a:t>
              </a:r>
              <a:endParaRPr sz="1400" b="0" i="0" u="none" strike="noStrike" cap="none">
                <a:solidFill>
                  <a:srgbClr val="000000"/>
                </a:solidFill>
                <a:latin typeface="Arial"/>
                <a:ea typeface="Arial"/>
                <a:cs typeface="Arial"/>
                <a:sym typeface="Arial"/>
              </a:endParaRPr>
            </a:p>
          </p:txBody>
        </p:sp>
        <p:sp>
          <p:nvSpPr>
            <p:cNvPr id="242" name="Google Shape;242;p43"/>
            <p:cNvSpPr txBox="1"/>
            <p:nvPr/>
          </p:nvSpPr>
          <p:spPr>
            <a:xfrm>
              <a:off x="13168070" y="10185654"/>
              <a:ext cx="1709104" cy="1493740"/>
            </a:xfrm>
            <a:prstGeom prst="rect">
              <a:avLst/>
            </a:prstGeom>
            <a:noFill/>
            <a:ln>
              <a:noFill/>
            </a:ln>
          </p:spPr>
          <p:txBody>
            <a:bodyPr spcFirstLastPara="1" wrap="square" lIns="48750" tIns="48750" rIns="48750" bIns="48750" anchor="ctr" anchorCtr="0">
              <a:noAutofit/>
            </a:bodyPr>
            <a:lstStyle/>
            <a:p>
              <a:pPr marL="0" marR="0" lvl="0" indent="0" algn="ctr" rtl="0">
                <a:lnSpc>
                  <a:spcPct val="94444"/>
                </a:lnSpc>
                <a:spcBef>
                  <a:spcPts val="0"/>
                </a:spcBef>
                <a:spcAft>
                  <a:spcPts val="0"/>
                </a:spcAft>
                <a:buClr>
                  <a:srgbClr val="FFFFFF"/>
                </a:buClr>
                <a:buSzPts val="7200"/>
                <a:buFont typeface="Arial"/>
                <a:buNone/>
              </a:pPr>
              <a:r>
                <a:rPr lang="en-US" sz="7200" b="1" i="0" u="none" strike="noStrike" cap="none">
                  <a:solidFill>
                    <a:srgbClr val="FFFFFF"/>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
          <p:nvSpPr>
            <p:cNvPr id="243" name="Google Shape;243;p43"/>
            <p:cNvSpPr txBox="1"/>
            <p:nvPr/>
          </p:nvSpPr>
          <p:spPr>
            <a:xfrm>
              <a:off x="13168070" y="7545801"/>
              <a:ext cx="1709104" cy="1493740"/>
            </a:xfrm>
            <a:prstGeom prst="rect">
              <a:avLst/>
            </a:prstGeom>
            <a:noFill/>
            <a:ln>
              <a:noFill/>
            </a:ln>
          </p:spPr>
          <p:txBody>
            <a:bodyPr spcFirstLastPara="1" wrap="square" lIns="48750" tIns="48750" rIns="48750" bIns="48750" anchor="ctr" anchorCtr="0">
              <a:noAutofit/>
            </a:bodyPr>
            <a:lstStyle/>
            <a:p>
              <a:pPr marL="0" marR="0" lvl="0" indent="0" algn="ctr" rtl="0">
                <a:lnSpc>
                  <a:spcPct val="94444"/>
                </a:lnSpc>
                <a:spcBef>
                  <a:spcPts val="0"/>
                </a:spcBef>
                <a:spcAft>
                  <a:spcPts val="0"/>
                </a:spcAft>
                <a:buClr>
                  <a:srgbClr val="FFFFFF"/>
                </a:buClr>
                <a:buSzPts val="7200"/>
                <a:buFont typeface="Arial"/>
                <a:buNone/>
              </a:pPr>
              <a:r>
                <a:rPr lang="en-US" sz="72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244" name="Google Shape;244;p43"/>
            <p:cNvSpPr txBox="1"/>
            <p:nvPr/>
          </p:nvSpPr>
          <p:spPr>
            <a:xfrm>
              <a:off x="13168070" y="2266096"/>
              <a:ext cx="1709104" cy="1493741"/>
            </a:xfrm>
            <a:prstGeom prst="rect">
              <a:avLst/>
            </a:prstGeom>
            <a:noFill/>
            <a:ln>
              <a:noFill/>
            </a:ln>
          </p:spPr>
          <p:txBody>
            <a:bodyPr spcFirstLastPara="1" wrap="square" lIns="48750" tIns="48750" rIns="48750" bIns="48750" anchor="ctr" anchorCtr="0">
              <a:noAutofit/>
            </a:bodyPr>
            <a:lstStyle/>
            <a:p>
              <a:pPr marL="0" marR="0" lvl="0" indent="0" algn="ctr" rtl="0">
                <a:lnSpc>
                  <a:spcPct val="94444"/>
                </a:lnSpc>
                <a:spcBef>
                  <a:spcPts val="0"/>
                </a:spcBef>
                <a:spcAft>
                  <a:spcPts val="0"/>
                </a:spcAft>
                <a:buClr>
                  <a:srgbClr val="FFFFFF"/>
                </a:buClr>
                <a:buSzPts val="7200"/>
                <a:buFont typeface="Arial"/>
                <a:buNone/>
              </a:pPr>
              <a:r>
                <a:rPr lang="en-US" sz="72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245" name="Google Shape;245;p43"/>
            <p:cNvSpPr txBox="1"/>
            <p:nvPr/>
          </p:nvSpPr>
          <p:spPr>
            <a:xfrm>
              <a:off x="13168070" y="4905949"/>
              <a:ext cx="1709104" cy="1493740"/>
            </a:xfrm>
            <a:prstGeom prst="rect">
              <a:avLst/>
            </a:prstGeom>
            <a:noFill/>
            <a:ln>
              <a:noFill/>
            </a:ln>
          </p:spPr>
          <p:txBody>
            <a:bodyPr spcFirstLastPara="1" wrap="square" lIns="48750" tIns="48750" rIns="48750" bIns="48750" anchor="ctr" anchorCtr="0">
              <a:noAutofit/>
            </a:bodyPr>
            <a:lstStyle/>
            <a:p>
              <a:pPr marL="0" marR="0" lvl="0" indent="0" algn="ctr" rtl="0">
                <a:lnSpc>
                  <a:spcPct val="94444"/>
                </a:lnSpc>
                <a:spcBef>
                  <a:spcPts val="0"/>
                </a:spcBef>
                <a:spcAft>
                  <a:spcPts val="0"/>
                </a:spcAft>
                <a:buClr>
                  <a:srgbClr val="FFFFFF"/>
                </a:buClr>
                <a:buSzPts val="7200"/>
                <a:buFont typeface="Arial"/>
                <a:buNone/>
              </a:pPr>
              <a:r>
                <a:rPr lang="en-US" sz="72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grpSp>
      <p:sp>
        <p:nvSpPr>
          <p:cNvPr id="246" name="Google Shape;246;p43"/>
          <p:cNvSpPr txBox="1"/>
          <p:nvPr/>
        </p:nvSpPr>
        <p:spPr>
          <a:xfrm>
            <a:off x="5824267" y="3995678"/>
            <a:ext cx="5724144" cy="5724644"/>
          </a:xfrm>
          <a:prstGeom prst="rect">
            <a:avLst/>
          </a:prstGeom>
          <a:solidFill>
            <a:srgbClr val="5F6665"/>
          </a:solidFill>
          <a:ln w="9525" cap="flat" cmpd="sng">
            <a:solidFill>
              <a:srgbClr val="ECEFF0"/>
            </a:solidFill>
            <a:prstDash val="solid"/>
            <a:round/>
            <a:headEnd type="none" w="sm" len="sm"/>
            <a:tailEnd type="none" w="sm" len="sm"/>
          </a:ln>
        </p:spPr>
        <p:txBody>
          <a:bodyPr spcFirstLastPara="1" wrap="square" lIns="365750" tIns="640075" rIns="365750" bIns="640075" anchor="ctr" anchorCtr="0">
            <a:spAutoFit/>
          </a:bodyPr>
          <a:lstStyle/>
          <a:p>
            <a:pPr marL="0" marR="0" lvl="0" indent="17463" algn="l" rtl="0">
              <a:lnSpc>
                <a:spcPct val="100000"/>
              </a:lnSpc>
              <a:spcBef>
                <a:spcPts val="0"/>
              </a:spcBef>
              <a:spcAft>
                <a:spcPts val="0"/>
              </a:spcAft>
              <a:buClr>
                <a:srgbClr val="000000"/>
              </a:buClr>
              <a:buSzPts val="7200"/>
              <a:buFont typeface="Arial"/>
              <a:buNone/>
            </a:pPr>
            <a:r>
              <a:rPr lang="en-US" sz="7200" b="1" i="0" u="none" strike="noStrike" cap="none">
                <a:solidFill>
                  <a:srgbClr val="FFFFFF"/>
                </a:solidFill>
                <a:latin typeface="Calibri"/>
                <a:ea typeface="Calibri"/>
                <a:cs typeface="Calibri"/>
                <a:sym typeface="Calibri"/>
              </a:rPr>
              <a:t>NUMBERED CALLOUTS, </a:t>
            </a:r>
            <a:br>
              <a:rPr lang="en-US" sz="7200" b="1" i="0" u="none" strike="noStrike" cap="none">
                <a:solidFill>
                  <a:srgbClr val="FFFFFF"/>
                </a:solidFill>
                <a:latin typeface="Calibri"/>
                <a:ea typeface="Calibri"/>
                <a:cs typeface="Calibri"/>
                <a:sym typeface="Calibri"/>
              </a:rPr>
            </a:br>
            <a:r>
              <a:rPr lang="en-US" sz="7200" b="1" i="0" u="none" strike="noStrike" cap="none">
                <a:solidFill>
                  <a:srgbClr val="FFFFFF"/>
                </a:solidFill>
                <a:latin typeface="Calibri"/>
                <a:ea typeface="Calibri"/>
                <a:cs typeface="Calibri"/>
                <a:sym typeface="Calibri"/>
              </a:rPr>
              <a:t>4 BOXES OPTION 2</a:t>
            </a:r>
            <a:endParaRPr sz="1400" b="0" i="0" u="none" strike="noStrike" cap="none">
              <a:solidFill>
                <a:srgbClr val="000000"/>
              </a:solidFill>
              <a:latin typeface="Arial"/>
              <a:ea typeface="Arial"/>
              <a:cs typeface="Arial"/>
              <a:sym typeface="Arial"/>
            </a:endParaRPr>
          </a:p>
        </p:txBody>
      </p:sp>
      <p:pic>
        <p:nvPicPr>
          <p:cNvPr id="247" name="Google Shape;247;p43"/>
          <p:cNvPicPr preferRelativeResize="0"/>
          <p:nvPr/>
        </p:nvPicPr>
        <p:blipFill rotWithShape="1">
          <a:blip r:embed="rId2">
            <a:alphaModFix/>
          </a:blip>
          <a:srcRect/>
          <a:stretch/>
        </p:blipFill>
        <p:spPr>
          <a:xfrm>
            <a:off x="20820184" y="1001559"/>
            <a:ext cx="2421543" cy="564301"/>
          </a:xfrm>
          <a:prstGeom prst="rect">
            <a:avLst/>
          </a:prstGeom>
          <a:noFill/>
          <a:ln>
            <a:noFill/>
          </a:ln>
        </p:spPr>
      </p:pic>
      <p:pic>
        <p:nvPicPr>
          <p:cNvPr id="3" name="Picture 2" descr="County logo.png">
            <a:extLst>
              <a:ext uri="{FF2B5EF4-FFF2-40B4-BE49-F238E27FC236}">
                <a16:creationId xmlns:a16="http://schemas.microsoft.com/office/drawing/2014/main" id="{987260BD-E8D6-6073-11A2-5E8228D790A8}"/>
              </a:ext>
            </a:extLst>
          </p:cNvPr>
          <p:cNvPicPr>
            <a:picLocks noChangeAspect="1"/>
          </p:cNvPicPr>
          <p:nvPr userDrawn="1"/>
        </p:nvPicPr>
        <p:blipFill>
          <a:blip r:embed="rId3"/>
          <a:stretch>
            <a:fillRect/>
          </a:stretch>
        </p:blipFill>
        <p:spPr>
          <a:xfrm>
            <a:off x="19398372" y="731110"/>
            <a:ext cx="1126018" cy="112471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ource Graphic_SWOT">
  <p:cSld name="Source Graphic_SWOT">
    <p:spTree>
      <p:nvGrpSpPr>
        <p:cNvPr id="1" name="Shape 248"/>
        <p:cNvGrpSpPr/>
        <p:nvPr/>
      </p:nvGrpSpPr>
      <p:grpSpPr>
        <a:xfrm>
          <a:off x="0" y="0"/>
          <a:ext cx="0" cy="0"/>
          <a:chOff x="0" y="0"/>
          <a:chExt cx="0" cy="0"/>
        </a:xfrm>
      </p:grpSpPr>
      <p:sp>
        <p:nvSpPr>
          <p:cNvPr id="249" name="Google Shape;249;p44"/>
          <p:cNvSpPr/>
          <p:nvPr/>
        </p:nvSpPr>
        <p:spPr>
          <a:xfrm>
            <a:off x="2447421" y="7244921"/>
            <a:ext cx="7424158" cy="1968501"/>
          </a:xfrm>
          <a:prstGeom prst="rect">
            <a:avLst/>
          </a:prstGeom>
          <a:solidFill>
            <a:srgbClr val="ECEEF0"/>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250" name="Google Shape;250;p44"/>
          <p:cNvSpPr/>
          <p:nvPr/>
        </p:nvSpPr>
        <p:spPr>
          <a:xfrm>
            <a:off x="2447421" y="9884773"/>
            <a:ext cx="7424158" cy="1968501"/>
          </a:xfrm>
          <a:prstGeom prst="rect">
            <a:avLst/>
          </a:prstGeom>
          <a:solidFill>
            <a:srgbClr val="ECEEF0"/>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251" name="Google Shape;251;p44"/>
          <p:cNvSpPr/>
          <p:nvPr/>
        </p:nvSpPr>
        <p:spPr>
          <a:xfrm>
            <a:off x="9871579" y="7237561"/>
            <a:ext cx="1973135" cy="1976599"/>
          </a:xfrm>
          <a:prstGeom prst="rect">
            <a:avLst/>
          </a:prstGeom>
          <a:solidFill>
            <a:srgbClr val="0D6781"/>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2600"/>
              <a:buFont typeface="Arial"/>
              <a:buNone/>
            </a:pPr>
            <a:endParaRPr sz="2600" b="0" i="0" u="none" strike="noStrike" cap="none">
              <a:solidFill>
                <a:srgbClr val="5F6665"/>
              </a:solidFill>
              <a:latin typeface="Calibri"/>
              <a:ea typeface="Calibri"/>
              <a:cs typeface="Calibri"/>
              <a:sym typeface="Calibri"/>
            </a:endParaRPr>
          </a:p>
        </p:txBody>
      </p:sp>
      <p:sp>
        <p:nvSpPr>
          <p:cNvPr id="252" name="Google Shape;252;p44"/>
          <p:cNvSpPr/>
          <p:nvPr/>
        </p:nvSpPr>
        <p:spPr>
          <a:xfrm>
            <a:off x="12542897" y="7237561"/>
            <a:ext cx="1973135" cy="1976599"/>
          </a:xfrm>
          <a:prstGeom prst="rect">
            <a:avLst/>
          </a:prstGeom>
          <a:solidFill>
            <a:srgbClr val="9E76B4"/>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2600"/>
              <a:buFont typeface="Arial"/>
              <a:buNone/>
            </a:pPr>
            <a:endParaRPr sz="2600" b="0" i="0" u="none" strike="noStrike" cap="none">
              <a:solidFill>
                <a:srgbClr val="5F6665"/>
              </a:solidFill>
              <a:latin typeface="Calibri"/>
              <a:ea typeface="Calibri"/>
              <a:cs typeface="Calibri"/>
              <a:sym typeface="Calibri"/>
            </a:endParaRPr>
          </a:p>
        </p:txBody>
      </p:sp>
      <p:sp>
        <p:nvSpPr>
          <p:cNvPr id="253" name="Google Shape;253;p44"/>
          <p:cNvSpPr/>
          <p:nvPr/>
        </p:nvSpPr>
        <p:spPr>
          <a:xfrm>
            <a:off x="14512420" y="7244921"/>
            <a:ext cx="7424158" cy="1968501"/>
          </a:xfrm>
          <a:prstGeom prst="rect">
            <a:avLst/>
          </a:prstGeom>
          <a:solidFill>
            <a:srgbClr val="ECEEF0"/>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254" name="Google Shape;254;p44"/>
          <p:cNvSpPr/>
          <p:nvPr/>
        </p:nvSpPr>
        <p:spPr>
          <a:xfrm>
            <a:off x="14512420" y="9884773"/>
            <a:ext cx="7424158" cy="1968501"/>
          </a:xfrm>
          <a:prstGeom prst="rect">
            <a:avLst/>
          </a:prstGeom>
          <a:solidFill>
            <a:srgbClr val="ECEEF0"/>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255" name="Google Shape;255;p44"/>
          <p:cNvSpPr/>
          <p:nvPr/>
        </p:nvSpPr>
        <p:spPr>
          <a:xfrm>
            <a:off x="9871579" y="9876675"/>
            <a:ext cx="1973135" cy="1976599"/>
          </a:xfrm>
          <a:prstGeom prst="rect">
            <a:avLst/>
          </a:prstGeom>
          <a:solidFill>
            <a:srgbClr val="459786"/>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2600"/>
              <a:buFont typeface="Arial"/>
              <a:buNone/>
            </a:pPr>
            <a:endParaRPr sz="2600" b="0" i="0" u="none" strike="noStrike" cap="none">
              <a:solidFill>
                <a:srgbClr val="5F6665"/>
              </a:solidFill>
              <a:latin typeface="Calibri"/>
              <a:ea typeface="Calibri"/>
              <a:cs typeface="Calibri"/>
              <a:sym typeface="Calibri"/>
            </a:endParaRPr>
          </a:p>
        </p:txBody>
      </p:sp>
      <p:sp>
        <p:nvSpPr>
          <p:cNvPr id="256" name="Google Shape;256;p44"/>
          <p:cNvSpPr/>
          <p:nvPr/>
        </p:nvSpPr>
        <p:spPr>
          <a:xfrm>
            <a:off x="12542897" y="9876675"/>
            <a:ext cx="1973135" cy="1976599"/>
          </a:xfrm>
          <a:prstGeom prst="rect">
            <a:avLst/>
          </a:prstGeom>
          <a:solidFill>
            <a:srgbClr val="D1A140"/>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2600"/>
              <a:buFont typeface="Arial"/>
              <a:buNone/>
            </a:pPr>
            <a:endParaRPr sz="2600" b="0" i="0" u="none" strike="noStrike" cap="none">
              <a:solidFill>
                <a:srgbClr val="5F6665"/>
              </a:solidFill>
              <a:latin typeface="Calibri"/>
              <a:ea typeface="Calibri"/>
              <a:cs typeface="Calibri"/>
              <a:sym typeface="Calibri"/>
            </a:endParaRPr>
          </a:p>
        </p:txBody>
      </p:sp>
      <p:sp>
        <p:nvSpPr>
          <p:cNvPr id="257" name="Google Shape;257;p44"/>
          <p:cNvSpPr txBox="1"/>
          <p:nvPr/>
        </p:nvSpPr>
        <p:spPr>
          <a:xfrm>
            <a:off x="14978427" y="10291325"/>
            <a:ext cx="6492148" cy="1155397"/>
          </a:xfrm>
          <a:prstGeom prst="rect">
            <a:avLst/>
          </a:prstGeom>
          <a:noFill/>
          <a:ln>
            <a:noFill/>
          </a:ln>
        </p:spPr>
        <p:txBody>
          <a:bodyPr spcFirstLastPara="1" wrap="square" lIns="45700" tIns="45700" rIns="45700" bIns="45700" anchor="t" anchorCtr="0">
            <a:noAutofit/>
          </a:bodyPr>
          <a:lstStyle/>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This is for Bulleted Lists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This is for Bulleted Lists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This is for Bulleted Lists</a:t>
            </a:r>
            <a:endParaRPr sz="1400" b="0" i="0" u="none" strike="noStrike" cap="none">
              <a:solidFill>
                <a:srgbClr val="000000"/>
              </a:solidFill>
              <a:latin typeface="Arial"/>
              <a:ea typeface="Arial"/>
              <a:cs typeface="Arial"/>
              <a:sym typeface="Arial"/>
            </a:endParaRPr>
          </a:p>
        </p:txBody>
      </p:sp>
      <p:sp>
        <p:nvSpPr>
          <p:cNvPr id="258" name="Google Shape;258;p44"/>
          <p:cNvSpPr txBox="1"/>
          <p:nvPr/>
        </p:nvSpPr>
        <p:spPr>
          <a:xfrm>
            <a:off x="14978427" y="7651473"/>
            <a:ext cx="6492148" cy="1155397"/>
          </a:xfrm>
          <a:prstGeom prst="rect">
            <a:avLst/>
          </a:prstGeom>
          <a:noFill/>
          <a:ln>
            <a:noFill/>
          </a:ln>
        </p:spPr>
        <p:txBody>
          <a:bodyPr spcFirstLastPara="1" wrap="square" lIns="45700" tIns="45700" rIns="45700" bIns="45700" anchor="t" anchorCtr="0">
            <a:noAutofit/>
          </a:bodyPr>
          <a:lstStyle/>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This is for Bulleted Lists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This is for Bulleted Lists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This is for Bulleted Lists</a:t>
            </a:r>
            <a:endParaRPr sz="1400" b="0" i="0" u="none" strike="noStrike" cap="none">
              <a:solidFill>
                <a:srgbClr val="000000"/>
              </a:solidFill>
              <a:latin typeface="Arial"/>
              <a:ea typeface="Arial"/>
              <a:cs typeface="Arial"/>
              <a:sym typeface="Arial"/>
            </a:endParaRPr>
          </a:p>
        </p:txBody>
      </p:sp>
      <p:sp>
        <p:nvSpPr>
          <p:cNvPr id="259" name="Google Shape;259;p44"/>
          <p:cNvSpPr txBox="1"/>
          <p:nvPr/>
        </p:nvSpPr>
        <p:spPr>
          <a:xfrm>
            <a:off x="12679590" y="10185654"/>
            <a:ext cx="1709104" cy="1493740"/>
          </a:xfrm>
          <a:prstGeom prst="rect">
            <a:avLst/>
          </a:prstGeom>
          <a:noFill/>
          <a:ln>
            <a:noFill/>
          </a:ln>
        </p:spPr>
        <p:txBody>
          <a:bodyPr spcFirstLastPara="1" wrap="square" lIns="48750" tIns="48750" rIns="48750" bIns="48750" anchor="ctr" anchorCtr="0">
            <a:noAutofit/>
          </a:bodyPr>
          <a:lstStyle/>
          <a:p>
            <a:pPr marL="0" marR="0" lvl="0" indent="0" algn="ctr" rtl="0">
              <a:lnSpc>
                <a:spcPct val="94444"/>
              </a:lnSpc>
              <a:spcBef>
                <a:spcPts val="0"/>
              </a:spcBef>
              <a:spcAft>
                <a:spcPts val="0"/>
              </a:spcAft>
              <a:buClr>
                <a:srgbClr val="FFFFFF"/>
              </a:buClr>
              <a:buSzPts val="7200"/>
              <a:buFont typeface="Arial"/>
              <a:buNone/>
            </a:pPr>
            <a:r>
              <a:rPr lang="en-US" sz="7200" b="1" i="0" u="none" strike="noStrike" cap="none">
                <a:solidFill>
                  <a:srgbClr val="FFFFFF"/>
                </a:solidFill>
                <a:latin typeface="Calibri"/>
                <a:ea typeface="Calibri"/>
                <a:cs typeface="Calibri"/>
                <a:sym typeface="Calibri"/>
              </a:rPr>
              <a:t>T</a:t>
            </a:r>
            <a:endParaRPr sz="1400" b="0" i="0" u="none" strike="noStrike" cap="none">
              <a:solidFill>
                <a:srgbClr val="000000"/>
              </a:solidFill>
              <a:latin typeface="Arial"/>
              <a:ea typeface="Arial"/>
              <a:cs typeface="Arial"/>
              <a:sym typeface="Arial"/>
            </a:endParaRPr>
          </a:p>
        </p:txBody>
      </p:sp>
      <p:sp>
        <p:nvSpPr>
          <p:cNvPr id="260" name="Google Shape;260;p44"/>
          <p:cNvSpPr txBox="1"/>
          <p:nvPr/>
        </p:nvSpPr>
        <p:spPr>
          <a:xfrm>
            <a:off x="12679590" y="7545801"/>
            <a:ext cx="1709104" cy="1493740"/>
          </a:xfrm>
          <a:prstGeom prst="rect">
            <a:avLst/>
          </a:prstGeom>
          <a:noFill/>
          <a:ln>
            <a:noFill/>
          </a:ln>
        </p:spPr>
        <p:txBody>
          <a:bodyPr spcFirstLastPara="1" wrap="square" lIns="48750" tIns="48750" rIns="48750" bIns="48750" anchor="ctr" anchorCtr="0">
            <a:noAutofit/>
          </a:bodyPr>
          <a:lstStyle/>
          <a:p>
            <a:pPr marL="0" marR="0" lvl="0" indent="0" algn="ctr" rtl="0">
              <a:lnSpc>
                <a:spcPct val="94444"/>
              </a:lnSpc>
              <a:spcBef>
                <a:spcPts val="0"/>
              </a:spcBef>
              <a:spcAft>
                <a:spcPts val="0"/>
              </a:spcAft>
              <a:buClr>
                <a:schemeClr val="lt1"/>
              </a:buClr>
              <a:buSzPts val="7200"/>
              <a:buFont typeface="Arial"/>
              <a:buNone/>
            </a:pPr>
            <a:r>
              <a:rPr lang="en-US" sz="7200" b="1" i="0" u="none" strike="noStrike" cap="none">
                <a:solidFill>
                  <a:schemeClr val="lt1"/>
                </a:solidFill>
                <a:latin typeface="Calibri"/>
                <a:ea typeface="Calibri"/>
                <a:cs typeface="Calibri"/>
                <a:sym typeface="Calibri"/>
              </a:rPr>
              <a:t>W</a:t>
            </a:r>
            <a:endParaRPr sz="1400" b="0" i="0" u="none" strike="noStrike" cap="none">
              <a:solidFill>
                <a:srgbClr val="000000"/>
              </a:solidFill>
              <a:latin typeface="Arial"/>
              <a:ea typeface="Arial"/>
              <a:cs typeface="Arial"/>
              <a:sym typeface="Arial"/>
            </a:endParaRPr>
          </a:p>
        </p:txBody>
      </p:sp>
      <p:sp>
        <p:nvSpPr>
          <p:cNvPr id="261" name="Google Shape;261;p44"/>
          <p:cNvSpPr txBox="1"/>
          <p:nvPr/>
        </p:nvSpPr>
        <p:spPr>
          <a:xfrm>
            <a:off x="10002301" y="7546539"/>
            <a:ext cx="1709104" cy="1493740"/>
          </a:xfrm>
          <a:prstGeom prst="rect">
            <a:avLst/>
          </a:prstGeom>
          <a:noFill/>
          <a:ln>
            <a:noFill/>
          </a:ln>
        </p:spPr>
        <p:txBody>
          <a:bodyPr spcFirstLastPara="1" wrap="square" lIns="48750" tIns="48750" rIns="48750" bIns="48750" anchor="ctr" anchorCtr="0">
            <a:noAutofit/>
          </a:bodyPr>
          <a:lstStyle/>
          <a:p>
            <a:pPr marL="0" marR="0" lvl="0" indent="0" algn="ctr" rtl="0">
              <a:lnSpc>
                <a:spcPct val="94444"/>
              </a:lnSpc>
              <a:spcBef>
                <a:spcPts val="0"/>
              </a:spcBef>
              <a:spcAft>
                <a:spcPts val="0"/>
              </a:spcAft>
              <a:buClr>
                <a:srgbClr val="FFFFFF"/>
              </a:buClr>
              <a:buSzPts val="7200"/>
              <a:buFont typeface="Arial"/>
              <a:buNone/>
            </a:pPr>
            <a:r>
              <a:rPr lang="en-US" sz="7200" b="1" i="0" u="none" strike="noStrike" cap="none">
                <a:solidFill>
                  <a:srgbClr val="FFFFFF"/>
                </a:solidFill>
                <a:latin typeface="Calibri"/>
                <a:ea typeface="Calibri"/>
                <a:cs typeface="Calibri"/>
                <a:sym typeface="Calibri"/>
              </a:rPr>
              <a:t>S</a:t>
            </a:r>
            <a:endParaRPr sz="1400" b="0" i="0" u="none" strike="noStrike" cap="none">
              <a:solidFill>
                <a:srgbClr val="000000"/>
              </a:solidFill>
              <a:latin typeface="Arial"/>
              <a:ea typeface="Arial"/>
              <a:cs typeface="Arial"/>
              <a:sym typeface="Arial"/>
            </a:endParaRPr>
          </a:p>
        </p:txBody>
      </p:sp>
      <p:sp>
        <p:nvSpPr>
          <p:cNvPr id="262" name="Google Shape;262;p44"/>
          <p:cNvSpPr txBox="1"/>
          <p:nvPr/>
        </p:nvSpPr>
        <p:spPr>
          <a:xfrm>
            <a:off x="10002301" y="10186392"/>
            <a:ext cx="1709104" cy="1493740"/>
          </a:xfrm>
          <a:prstGeom prst="rect">
            <a:avLst/>
          </a:prstGeom>
          <a:noFill/>
          <a:ln>
            <a:noFill/>
          </a:ln>
        </p:spPr>
        <p:txBody>
          <a:bodyPr spcFirstLastPara="1" wrap="square" lIns="48750" tIns="48750" rIns="48750" bIns="48750" anchor="ctr" anchorCtr="0">
            <a:noAutofit/>
          </a:bodyPr>
          <a:lstStyle/>
          <a:p>
            <a:pPr marL="0" marR="0" lvl="0" indent="0" algn="ctr" rtl="0">
              <a:lnSpc>
                <a:spcPct val="94444"/>
              </a:lnSpc>
              <a:spcBef>
                <a:spcPts val="0"/>
              </a:spcBef>
              <a:spcAft>
                <a:spcPts val="0"/>
              </a:spcAft>
              <a:buClr>
                <a:srgbClr val="FFFFFF"/>
              </a:buClr>
              <a:buSzPts val="7200"/>
              <a:buFont typeface="Arial"/>
              <a:buNone/>
            </a:pPr>
            <a:r>
              <a:rPr lang="en-US" sz="7200" b="1" i="0" u="none" strike="noStrike" cap="none">
                <a:solidFill>
                  <a:srgbClr val="FFFFFF"/>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263" name="Google Shape;263;p44"/>
          <p:cNvSpPr txBox="1"/>
          <p:nvPr/>
        </p:nvSpPr>
        <p:spPr>
          <a:xfrm>
            <a:off x="2913426" y="10291325"/>
            <a:ext cx="6492148" cy="1155397"/>
          </a:xfrm>
          <a:prstGeom prst="rect">
            <a:avLst/>
          </a:prstGeom>
          <a:noFill/>
          <a:ln>
            <a:noFill/>
          </a:ln>
        </p:spPr>
        <p:txBody>
          <a:bodyPr spcFirstLastPara="1" wrap="square" lIns="45700" tIns="45700" rIns="45700" bIns="45700" anchor="t" anchorCtr="0">
            <a:noAutofit/>
          </a:bodyPr>
          <a:lstStyle/>
          <a:p>
            <a:pPr marL="342900" marR="0" lvl="0" indent="-342900" algn="r"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This is for Bulleted Lists</a:t>
            </a:r>
            <a:endParaRPr sz="1400" b="0" i="0" u="none" strike="noStrike" cap="none">
              <a:solidFill>
                <a:srgbClr val="000000"/>
              </a:solidFill>
              <a:latin typeface="Arial"/>
              <a:ea typeface="Arial"/>
              <a:cs typeface="Arial"/>
              <a:sym typeface="Arial"/>
            </a:endParaRPr>
          </a:p>
          <a:p>
            <a:pPr marL="342900" marR="0" lvl="0" indent="-342900" algn="r"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This is for Bulleted Lists</a:t>
            </a:r>
            <a:endParaRPr sz="1400" b="0" i="0" u="none" strike="noStrike" cap="none">
              <a:solidFill>
                <a:srgbClr val="000000"/>
              </a:solidFill>
              <a:latin typeface="Arial"/>
              <a:ea typeface="Arial"/>
              <a:cs typeface="Arial"/>
              <a:sym typeface="Arial"/>
            </a:endParaRPr>
          </a:p>
          <a:p>
            <a:pPr marL="342900" marR="0" lvl="0" indent="-342900" algn="r"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This is for Bulleted Lists</a:t>
            </a:r>
            <a:endParaRPr sz="1400" b="0" i="0" u="none" strike="noStrike" cap="none">
              <a:solidFill>
                <a:srgbClr val="000000"/>
              </a:solidFill>
              <a:latin typeface="Arial"/>
              <a:ea typeface="Arial"/>
              <a:cs typeface="Arial"/>
              <a:sym typeface="Arial"/>
            </a:endParaRPr>
          </a:p>
        </p:txBody>
      </p:sp>
      <p:sp>
        <p:nvSpPr>
          <p:cNvPr id="264" name="Google Shape;264;p44"/>
          <p:cNvSpPr txBox="1"/>
          <p:nvPr/>
        </p:nvSpPr>
        <p:spPr>
          <a:xfrm>
            <a:off x="2913426" y="7651473"/>
            <a:ext cx="6492148" cy="1155397"/>
          </a:xfrm>
          <a:prstGeom prst="rect">
            <a:avLst/>
          </a:prstGeom>
          <a:noFill/>
          <a:ln>
            <a:noFill/>
          </a:ln>
        </p:spPr>
        <p:txBody>
          <a:bodyPr spcFirstLastPara="1" wrap="square" lIns="45700" tIns="45700" rIns="45700" bIns="45700" anchor="t" anchorCtr="0">
            <a:noAutofit/>
          </a:bodyPr>
          <a:lstStyle/>
          <a:p>
            <a:pPr marL="342900" marR="0" lvl="0" indent="-342900" algn="r"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This is for Bulleted Lists</a:t>
            </a:r>
            <a:endParaRPr sz="1400" b="0" i="0" u="none" strike="noStrike" cap="none">
              <a:solidFill>
                <a:srgbClr val="000000"/>
              </a:solidFill>
              <a:latin typeface="Arial"/>
              <a:ea typeface="Arial"/>
              <a:cs typeface="Arial"/>
              <a:sym typeface="Arial"/>
            </a:endParaRPr>
          </a:p>
          <a:p>
            <a:pPr marL="342900" marR="0" lvl="0" indent="-342900" algn="r"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This is for Bulleted Lists</a:t>
            </a:r>
            <a:endParaRPr sz="1400" b="0" i="0" u="none" strike="noStrike" cap="none">
              <a:solidFill>
                <a:srgbClr val="000000"/>
              </a:solidFill>
              <a:latin typeface="Arial"/>
              <a:ea typeface="Arial"/>
              <a:cs typeface="Arial"/>
              <a:sym typeface="Arial"/>
            </a:endParaRPr>
          </a:p>
          <a:p>
            <a:pPr marL="342900" marR="0" lvl="0" indent="-342900" algn="r"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This is for Bulleted Lists</a:t>
            </a:r>
            <a:endParaRPr sz="1400" b="0" i="0" u="none" strike="noStrike" cap="none">
              <a:solidFill>
                <a:srgbClr val="000000"/>
              </a:solidFill>
              <a:latin typeface="Arial"/>
              <a:ea typeface="Arial"/>
              <a:cs typeface="Arial"/>
              <a:sym typeface="Arial"/>
            </a:endParaRPr>
          </a:p>
        </p:txBody>
      </p:sp>
      <p:pic>
        <p:nvPicPr>
          <p:cNvPr id="265" name="Google Shape;265;p44"/>
          <p:cNvPicPr preferRelativeResize="0"/>
          <p:nvPr/>
        </p:nvPicPr>
        <p:blipFill rotWithShape="1">
          <a:blip r:embed="rId2">
            <a:alphaModFix/>
          </a:blip>
          <a:srcRect/>
          <a:stretch/>
        </p:blipFill>
        <p:spPr>
          <a:xfrm>
            <a:off x="20820184" y="1001559"/>
            <a:ext cx="2421543" cy="564301"/>
          </a:xfrm>
          <a:prstGeom prst="rect">
            <a:avLst/>
          </a:prstGeom>
          <a:noFill/>
          <a:ln>
            <a:noFill/>
          </a:ln>
        </p:spPr>
      </p:pic>
      <p:pic>
        <p:nvPicPr>
          <p:cNvPr id="3" name="Picture 2" descr="County logo.png">
            <a:extLst>
              <a:ext uri="{FF2B5EF4-FFF2-40B4-BE49-F238E27FC236}">
                <a16:creationId xmlns:a16="http://schemas.microsoft.com/office/drawing/2014/main" id="{6CFFB763-9D55-AEF8-5B11-407B4FF84EB8}"/>
              </a:ext>
            </a:extLst>
          </p:cNvPr>
          <p:cNvPicPr>
            <a:picLocks noChangeAspect="1"/>
          </p:cNvPicPr>
          <p:nvPr userDrawn="1"/>
        </p:nvPicPr>
        <p:blipFill>
          <a:blip r:embed="rId3"/>
          <a:stretch>
            <a:fillRect/>
          </a:stretch>
        </p:blipFill>
        <p:spPr>
          <a:xfrm>
            <a:off x="19398372" y="731110"/>
            <a:ext cx="1126018" cy="112471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ource Graphic_Hexagon">
  <p:cSld name="Source Graphic_Hexagon">
    <p:spTree>
      <p:nvGrpSpPr>
        <p:cNvPr id="1" name="Shape 266"/>
        <p:cNvGrpSpPr/>
        <p:nvPr/>
      </p:nvGrpSpPr>
      <p:grpSpPr>
        <a:xfrm>
          <a:off x="0" y="0"/>
          <a:ext cx="0" cy="0"/>
          <a:chOff x="0" y="0"/>
          <a:chExt cx="0" cy="0"/>
        </a:xfrm>
      </p:grpSpPr>
      <p:sp>
        <p:nvSpPr>
          <p:cNvPr id="267" name="Google Shape;267;p45"/>
          <p:cNvSpPr/>
          <p:nvPr/>
        </p:nvSpPr>
        <p:spPr>
          <a:xfrm>
            <a:off x="12804361" y="5134642"/>
            <a:ext cx="1960566" cy="2263867"/>
          </a:xfrm>
          <a:custGeom>
            <a:avLst/>
            <a:gdLst/>
            <a:ahLst/>
            <a:cxnLst/>
            <a:rect l="l" t="t" r="r" b="b"/>
            <a:pathLst>
              <a:path w="21600" h="21600" extrusionOk="0">
                <a:moveTo>
                  <a:pt x="10800" y="0"/>
                </a:moveTo>
                <a:lnTo>
                  <a:pt x="21600" y="5400"/>
                </a:lnTo>
                <a:lnTo>
                  <a:pt x="21600" y="16200"/>
                </a:lnTo>
                <a:lnTo>
                  <a:pt x="10800" y="21600"/>
                </a:lnTo>
                <a:lnTo>
                  <a:pt x="0" y="16200"/>
                </a:lnTo>
                <a:lnTo>
                  <a:pt x="0" y="5400"/>
                </a:lnTo>
                <a:close/>
              </a:path>
            </a:pathLst>
          </a:custGeom>
          <a:solidFill>
            <a:srgbClr val="9E76B4"/>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268" name="Google Shape;268;p45"/>
          <p:cNvSpPr/>
          <p:nvPr/>
        </p:nvSpPr>
        <p:spPr>
          <a:xfrm>
            <a:off x="9619073" y="5134642"/>
            <a:ext cx="1960566" cy="2263867"/>
          </a:xfrm>
          <a:custGeom>
            <a:avLst/>
            <a:gdLst/>
            <a:ahLst/>
            <a:cxnLst/>
            <a:rect l="l" t="t" r="r" b="b"/>
            <a:pathLst>
              <a:path w="21600" h="21600" extrusionOk="0">
                <a:moveTo>
                  <a:pt x="10800" y="0"/>
                </a:moveTo>
                <a:lnTo>
                  <a:pt x="21600" y="5400"/>
                </a:lnTo>
                <a:lnTo>
                  <a:pt x="21600" y="16200"/>
                </a:lnTo>
                <a:lnTo>
                  <a:pt x="10800" y="21600"/>
                </a:lnTo>
                <a:lnTo>
                  <a:pt x="0" y="16200"/>
                </a:lnTo>
                <a:lnTo>
                  <a:pt x="0" y="5400"/>
                </a:lnTo>
                <a:close/>
              </a:path>
            </a:pathLst>
          </a:custGeom>
          <a:solidFill>
            <a:srgbClr val="0D6781"/>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269" name="Google Shape;269;p45"/>
          <p:cNvSpPr/>
          <p:nvPr/>
        </p:nvSpPr>
        <p:spPr>
          <a:xfrm>
            <a:off x="12804361" y="8281757"/>
            <a:ext cx="1960566" cy="2263866"/>
          </a:xfrm>
          <a:custGeom>
            <a:avLst/>
            <a:gdLst/>
            <a:ahLst/>
            <a:cxnLst/>
            <a:rect l="l" t="t" r="r" b="b"/>
            <a:pathLst>
              <a:path w="21600" h="21600" extrusionOk="0">
                <a:moveTo>
                  <a:pt x="10800" y="0"/>
                </a:moveTo>
                <a:lnTo>
                  <a:pt x="21600" y="5400"/>
                </a:lnTo>
                <a:lnTo>
                  <a:pt x="21600" y="16200"/>
                </a:lnTo>
                <a:lnTo>
                  <a:pt x="10800" y="21600"/>
                </a:lnTo>
                <a:lnTo>
                  <a:pt x="0" y="16200"/>
                </a:lnTo>
                <a:lnTo>
                  <a:pt x="0" y="5400"/>
                </a:lnTo>
                <a:close/>
              </a:path>
            </a:pathLst>
          </a:custGeom>
          <a:solidFill>
            <a:srgbClr val="D1A140"/>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270" name="Google Shape;270;p45"/>
          <p:cNvSpPr/>
          <p:nvPr/>
        </p:nvSpPr>
        <p:spPr>
          <a:xfrm>
            <a:off x="9619073" y="8281757"/>
            <a:ext cx="1960566" cy="2263866"/>
          </a:xfrm>
          <a:custGeom>
            <a:avLst/>
            <a:gdLst/>
            <a:ahLst/>
            <a:cxnLst/>
            <a:rect l="l" t="t" r="r" b="b"/>
            <a:pathLst>
              <a:path w="21600" h="21600" extrusionOk="0">
                <a:moveTo>
                  <a:pt x="10800" y="0"/>
                </a:moveTo>
                <a:lnTo>
                  <a:pt x="21600" y="5400"/>
                </a:lnTo>
                <a:lnTo>
                  <a:pt x="21600" y="16200"/>
                </a:lnTo>
                <a:lnTo>
                  <a:pt x="10800" y="21600"/>
                </a:lnTo>
                <a:lnTo>
                  <a:pt x="0" y="16200"/>
                </a:lnTo>
                <a:lnTo>
                  <a:pt x="0" y="5400"/>
                </a:lnTo>
                <a:close/>
              </a:path>
            </a:pathLst>
          </a:custGeom>
          <a:solidFill>
            <a:srgbClr val="459786"/>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grpSp>
        <p:nvGrpSpPr>
          <p:cNvPr id="271" name="Google Shape;271;p45"/>
          <p:cNvGrpSpPr/>
          <p:nvPr/>
        </p:nvGrpSpPr>
        <p:grpSpPr>
          <a:xfrm rot="5400000">
            <a:off x="11981843" y="4102634"/>
            <a:ext cx="420312" cy="7475739"/>
            <a:chOff x="154880" y="0"/>
            <a:chExt cx="420310" cy="7475737"/>
          </a:xfrm>
        </p:grpSpPr>
        <p:cxnSp>
          <p:nvCxnSpPr>
            <p:cNvPr id="272" name="Google Shape;272;p45"/>
            <p:cNvCxnSpPr/>
            <p:nvPr/>
          </p:nvCxnSpPr>
          <p:spPr>
            <a:xfrm flipH="1">
              <a:off x="365035" y="380667"/>
              <a:ext cx="1" cy="6714402"/>
            </a:xfrm>
            <a:prstGeom prst="straightConnector1">
              <a:avLst/>
            </a:prstGeom>
            <a:solidFill>
              <a:srgbClr val="5F6665"/>
            </a:solidFill>
            <a:ln w="76200" cap="flat" cmpd="sng">
              <a:solidFill>
                <a:srgbClr val="5F6665"/>
              </a:solidFill>
              <a:prstDash val="solid"/>
              <a:miter lim="800000"/>
              <a:headEnd type="none" w="sm" len="sm"/>
              <a:tailEnd type="none" w="sm" len="sm"/>
            </a:ln>
          </p:spPr>
        </p:cxnSp>
        <p:sp>
          <p:nvSpPr>
            <p:cNvPr id="273" name="Google Shape;273;p45"/>
            <p:cNvSpPr/>
            <p:nvPr/>
          </p:nvSpPr>
          <p:spPr>
            <a:xfrm>
              <a:off x="162786" y="0"/>
              <a:ext cx="404499" cy="380668"/>
            </a:xfrm>
            <a:prstGeom prst="triangle">
              <a:avLst>
                <a:gd name="adj" fmla="val 50000"/>
              </a:avLst>
            </a:prstGeom>
            <a:solidFill>
              <a:srgbClr val="5F6665"/>
            </a:solidFill>
            <a:ln w="12700" cap="flat" cmpd="sng">
              <a:solidFill>
                <a:srgbClr val="5F6665"/>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274" name="Google Shape;274;p45"/>
            <p:cNvSpPr/>
            <p:nvPr/>
          </p:nvSpPr>
          <p:spPr>
            <a:xfrm rot="10800000">
              <a:off x="154880" y="7095068"/>
              <a:ext cx="420310" cy="380669"/>
            </a:xfrm>
            <a:prstGeom prst="triangle">
              <a:avLst>
                <a:gd name="adj" fmla="val 50000"/>
              </a:avLst>
            </a:prstGeom>
            <a:solidFill>
              <a:srgbClr val="5F6665"/>
            </a:solidFill>
            <a:ln w="12700" cap="flat" cmpd="sng">
              <a:solidFill>
                <a:srgbClr val="5F6665"/>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grpSp>
      <p:grpSp>
        <p:nvGrpSpPr>
          <p:cNvPr id="275" name="Google Shape;275;p45"/>
          <p:cNvGrpSpPr/>
          <p:nvPr/>
        </p:nvGrpSpPr>
        <p:grpSpPr>
          <a:xfrm>
            <a:off x="11981845" y="4102633"/>
            <a:ext cx="420312" cy="7475739"/>
            <a:chOff x="154880" y="0"/>
            <a:chExt cx="420310" cy="7475737"/>
          </a:xfrm>
        </p:grpSpPr>
        <p:cxnSp>
          <p:nvCxnSpPr>
            <p:cNvPr id="276" name="Google Shape;276;p45"/>
            <p:cNvCxnSpPr/>
            <p:nvPr/>
          </p:nvCxnSpPr>
          <p:spPr>
            <a:xfrm flipH="1">
              <a:off x="365035" y="380667"/>
              <a:ext cx="1" cy="6714402"/>
            </a:xfrm>
            <a:prstGeom prst="straightConnector1">
              <a:avLst/>
            </a:prstGeom>
            <a:solidFill>
              <a:srgbClr val="5F6665"/>
            </a:solidFill>
            <a:ln w="76200" cap="flat" cmpd="sng">
              <a:solidFill>
                <a:srgbClr val="5F6665"/>
              </a:solidFill>
              <a:prstDash val="solid"/>
              <a:miter lim="800000"/>
              <a:headEnd type="none" w="sm" len="sm"/>
              <a:tailEnd type="none" w="sm" len="sm"/>
            </a:ln>
          </p:spPr>
        </p:cxnSp>
        <p:sp>
          <p:nvSpPr>
            <p:cNvPr id="277" name="Google Shape;277;p45"/>
            <p:cNvSpPr/>
            <p:nvPr/>
          </p:nvSpPr>
          <p:spPr>
            <a:xfrm>
              <a:off x="162786" y="0"/>
              <a:ext cx="404499" cy="380668"/>
            </a:xfrm>
            <a:prstGeom prst="triangle">
              <a:avLst>
                <a:gd name="adj" fmla="val 50000"/>
              </a:avLst>
            </a:prstGeom>
            <a:solidFill>
              <a:srgbClr val="5F6665"/>
            </a:solidFill>
            <a:ln w="12700" cap="flat" cmpd="sng">
              <a:solidFill>
                <a:srgbClr val="5F6665"/>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278" name="Google Shape;278;p45"/>
            <p:cNvSpPr/>
            <p:nvPr/>
          </p:nvSpPr>
          <p:spPr>
            <a:xfrm rot="10800000">
              <a:off x="154880" y="7095068"/>
              <a:ext cx="420310" cy="380669"/>
            </a:xfrm>
            <a:prstGeom prst="triangle">
              <a:avLst>
                <a:gd name="adj" fmla="val 50000"/>
              </a:avLst>
            </a:prstGeom>
            <a:solidFill>
              <a:srgbClr val="5F6665"/>
            </a:solidFill>
            <a:ln w="12700" cap="flat" cmpd="sng">
              <a:solidFill>
                <a:srgbClr val="5F6665"/>
              </a:solidFill>
              <a:prstDash val="solid"/>
              <a:miter lim="400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grpSp>
      <p:pic>
        <p:nvPicPr>
          <p:cNvPr id="279" name="Google Shape;279;p45"/>
          <p:cNvPicPr preferRelativeResize="0"/>
          <p:nvPr/>
        </p:nvPicPr>
        <p:blipFill rotWithShape="1">
          <a:blip r:embed="rId2">
            <a:alphaModFix/>
          </a:blip>
          <a:srcRect/>
          <a:stretch/>
        </p:blipFill>
        <p:spPr>
          <a:xfrm>
            <a:off x="20820184" y="1001559"/>
            <a:ext cx="2421543" cy="564301"/>
          </a:xfrm>
          <a:prstGeom prst="rect">
            <a:avLst/>
          </a:prstGeom>
          <a:noFill/>
          <a:ln>
            <a:noFill/>
          </a:ln>
        </p:spPr>
      </p:pic>
      <p:pic>
        <p:nvPicPr>
          <p:cNvPr id="3" name="Picture 2" descr="County logo.png">
            <a:extLst>
              <a:ext uri="{FF2B5EF4-FFF2-40B4-BE49-F238E27FC236}">
                <a16:creationId xmlns:a16="http://schemas.microsoft.com/office/drawing/2014/main" id="{9980E2F7-DFD7-65FB-E4D1-F05514C8EF66}"/>
              </a:ext>
            </a:extLst>
          </p:cNvPr>
          <p:cNvPicPr>
            <a:picLocks noChangeAspect="1"/>
          </p:cNvPicPr>
          <p:nvPr userDrawn="1"/>
        </p:nvPicPr>
        <p:blipFill>
          <a:blip r:embed="rId3"/>
          <a:stretch>
            <a:fillRect/>
          </a:stretch>
        </p:blipFill>
        <p:spPr>
          <a:xfrm>
            <a:off x="19398372" y="731110"/>
            <a:ext cx="1126018" cy="1124712"/>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ource Graphic_Circles Chart A">
  <p:cSld name="Source Graphic_Circles Chart A">
    <p:spTree>
      <p:nvGrpSpPr>
        <p:cNvPr id="1" name="Shape 280"/>
        <p:cNvGrpSpPr/>
        <p:nvPr/>
      </p:nvGrpSpPr>
      <p:grpSpPr>
        <a:xfrm>
          <a:off x="0" y="0"/>
          <a:ext cx="0" cy="0"/>
          <a:chOff x="0" y="0"/>
          <a:chExt cx="0" cy="0"/>
        </a:xfrm>
      </p:grpSpPr>
      <p:sp>
        <p:nvSpPr>
          <p:cNvPr id="281" name="Google Shape;281;p46"/>
          <p:cNvSpPr/>
          <p:nvPr/>
        </p:nvSpPr>
        <p:spPr>
          <a:xfrm>
            <a:off x="3566577" y="4832318"/>
            <a:ext cx="4313177" cy="4313177"/>
          </a:xfrm>
          <a:prstGeom prst="ellipse">
            <a:avLst/>
          </a:prstGeom>
          <a:noFill/>
          <a:ln w="69850" cap="flat" cmpd="sng">
            <a:solidFill>
              <a:srgbClr val="ECEFF0"/>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282" name="Google Shape;282;p46"/>
          <p:cNvSpPr/>
          <p:nvPr/>
        </p:nvSpPr>
        <p:spPr>
          <a:xfrm>
            <a:off x="7879753" y="4832318"/>
            <a:ext cx="4313177" cy="4313177"/>
          </a:xfrm>
          <a:prstGeom prst="ellipse">
            <a:avLst/>
          </a:prstGeom>
          <a:noFill/>
          <a:ln w="69850" cap="flat" cmpd="sng">
            <a:solidFill>
              <a:srgbClr val="ECEFF0"/>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283" name="Google Shape;283;p46"/>
          <p:cNvSpPr/>
          <p:nvPr/>
        </p:nvSpPr>
        <p:spPr>
          <a:xfrm>
            <a:off x="12191069" y="4832318"/>
            <a:ext cx="4313177" cy="4313177"/>
          </a:xfrm>
          <a:prstGeom prst="ellipse">
            <a:avLst/>
          </a:prstGeom>
          <a:noFill/>
          <a:ln w="69850" cap="flat" cmpd="sng">
            <a:solidFill>
              <a:srgbClr val="ECEFF0"/>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284" name="Google Shape;284;p46"/>
          <p:cNvSpPr/>
          <p:nvPr/>
        </p:nvSpPr>
        <p:spPr>
          <a:xfrm>
            <a:off x="16504245" y="4832318"/>
            <a:ext cx="4313177" cy="4313177"/>
          </a:xfrm>
          <a:prstGeom prst="ellipse">
            <a:avLst/>
          </a:prstGeom>
          <a:noFill/>
          <a:ln w="69850" cap="flat" cmpd="sng">
            <a:solidFill>
              <a:srgbClr val="ECEFF0"/>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285" name="Google Shape;285;p46"/>
          <p:cNvSpPr/>
          <p:nvPr/>
        </p:nvSpPr>
        <p:spPr>
          <a:xfrm>
            <a:off x="3568934" y="4855748"/>
            <a:ext cx="4308672" cy="2154337"/>
          </a:xfrm>
          <a:custGeom>
            <a:avLst/>
            <a:gdLst/>
            <a:ahLst/>
            <a:cxnLst/>
            <a:rect l="l" t="t" r="r" b="b"/>
            <a:pathLst>
              <a:path w="21600" h="21600" extrusionOk="0">
                <a:moveTo>
                  <a:pt x="0" y="21600"/>
                </a:moveTo>
                <a:cubicBezTo>
                  <a:pt x="0" y="9671"/>
                  <a:pt x="4835" y="0"/>
                  <a:pt x="10800" y="0"/>
                </a:cubicBezTo>
                <a:cubicBezTo>
                  <a:pt x="16765" y="0"/>
                  <a:pt x="21600" y="9671"/>
                  <a:pt x="21600" y="21600"/>
                </a:cubicBezTo>
              </a:path>
            </a:pathLst>
          </a:custGeom>
          <a:noFill/>
          <a:ln w="177800" cap="rnd" cmpd="sng">
            <a:solidFill>
              <a:srgbClr val="5F6665"/>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286" name="Google Shape;286;p46"/>
          <p:cNvSpPr/>
          <p:nvPr/>
        </p:nvSpPr>
        <p:spPr>
          <a:xfrm rot="10800000">
            <a:off x="7881900" y="6967728"/>
            <a:ext cx="4308672" cy="2154336"/>
          </a:xfrm>
          <a:custGeom>
            <a:avLst/>
            <a:gdLst/>
            <a:ahLst/>
            <a:cxnLst/>
            <a:rect l="l" t="t" r="r" b="b"/>
            <a:pathLst>
              <a:path w="21600" h="21600" extrusionOk="0">
                <a:moveTo>
                  <a:pt x="0" y="21600"/>
                </a:moveTo>
                <a:cubicBezTo>
                  <a:pt x="0" y="9671"/>
                  <a:pt x="4835" y="0"/>
                  <a:pt x="10800" y="0"/>
                </a:cubicBezTo>
                <a:cubicBezTo>
                  <a:pt x="16765" y="0"/>
                  <a:pt x="21600" y="9671"/>
                  <a:pt x="21600" y="21600"/>
                </a:cubicBezTo>
              </a:path>
            </a:pathLst>
          </a:custGeom>
          <a:noFill/>
          <a:ln w="177800" cap="rnd" cmpd="sng">
            <a:solidFill>
              <a:srgbClr val="5F6665"/>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287" name="Google Shape;287;p46"/>
          <p:cNvSpPr/>
          <p:nvPr/>
        </p:nvSpPr>
        <p:spPr>
          <a:xfrm>
            <a:off x="12193427" y="4855748"/>
            <a:ext cx="4308672" cy="2154337"/>
          </a:xfrm>
          <a:custGeom>
            <a:avLst/>
            <a:gdLst/>
            <a:ahLst/>
            <a:cxnLst/>
            <a:rect l="l" t="t" r="r" b="b"/>
            <a:pathLst>
              <a:path w="21600" h="21600" extrusionOk="0">
                <a:moveTo>
                  <a:pt x="0" y="21600"/>
                </a:moveTo>
                <a:cubicBezTo>
                  <a:pt x="0" y="9671"/>
                  <a:pt x="4835" y="0"/>
                  <a:pt x="10800" y="0"/>
                </a:cubicBezTo>
                <a:cubicBezTo>
                  <a:pt x="16765" y="0"/>
                  <a:pt x="21600" y="9671"/>
                  <a:pt x="21600" y="21600"/>
                </a:cubicBezTo>
              </a:path>
            </a:pathLst>
          </a:custGeom>
          <a:noFill/>
          <a:ln w="177800" cap="rnd" cmpd="sng">
            <a:solidFill>
              <a:srgbClr val="5F6665"/>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288" name="Google Shape;288;p46"/>
          <p:cNvSpPr/>
          <p:nvPr/>
        </p:nvSpPr>
        <p:spPr>
          <a:xfrm rot="10800000">
            <a:off x="16506392" y="6967728"/>
            <a:ext cx="4308672" cy="2154336"/>
          </a:xfrm>
          <a:custGeom>
            <a:avLst/>
            <a:gdLst/>
            <a:ahLst/>
            <a:cxnLst/>
            <a:rect l="l" t="t" r="r" b="b"/>
            <a:pathLst>
              <a:path w="21600" h="21600" extrusionOk="0">
                <a:moveTo>
                  <a:pt x="0" y="21600"/>
                </a:moveTo>
                <a:cubicBezTo>
                  <a:pt x="0" y="9671"/>
                  <a:pt x="4835" y="0"/>
                  <a:pt x="10800" y="0"/>
                </a:cubicBezTo>
                <a:cubicBezTo>
                  <a:pt x="16765" y="0"/>
                  <a:pt x="21600" y="9671"/>
                  <a:pt x="21600" y="21600"/>
                </a:cubicBezTo>
              </a:path>
            </a:pathLst>
          </a:custGeom>
          <a:noFill/>
          <a:ln w="177800" cap="rnd" cmpd="sng">
            <a:solidFill>
              <a:srgbClr val="5F6665"/>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289" name="Google Shape;289;p46"/>
          <p:cNvSpPr/>
          <p:nvPr/>
        </p:nvSpPr>
        <p:spPr>
          <a:xfrm>
            <a:off x="4770557" y="6042973"/>
            <a:ext cx="1849514" cy="1849510"/>
          </a:xfrm>
          <a:prstGeom prst="ellipse">
            <a:avLst/>
          </a:prstGeom>
          <a:solidFill>
            <a:srgbClr val="0D6781"/>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290" name="Google Shape;290;p46"/>
          <p:cNvSpPr/>
          <p:nvPr/>
        </p:nvSpPr>
        <p:spPr>
          <a:xfrm>
            <a:off x="9111477" y="6042973"/>
            <a:ext cx="1849514" cy="1849510"/>
          </a:xfrm>
          <a:prstGeom prst="ellipse">
            <a:avLst/>
          </a:prstGeom>
          <a:solidFill>
            <a:srgbClr val="9E76B4"/>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291" name="Google Shape;291;p46"/>
          <p:cNvSpPr/>
          <p:nvPr/>
        </p:nvSpPr>
        <p:spPr>
          <a:xfrm>
            <a:off x="13392302" y="6042973"/>
            <a:ext cx="1849514" cy="1849510"/>
          </a:xfrm>
          <a:prstGeom prst="ellipse">
            <a:avLst/>
          </a:prstGeom>
          <a:solidFill>
            <a:srgbClr val="459786"/>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292" name="Google Shape;292;p46"/>
          <p:cNvSpPr/>
          <p:nvPr/>
        </p:nvSpPr>
        <p:spPr>
          <a:xfrm>
            <a:off x="17733222" y="6042973"/>
            <a:ext cx="1849514" cy="1849510"/>
          </a:xfrm>
          <a:prstGeom prst="ellipse">
            <a:avLst/>
          </a:prstGeom>
          <a:solidFill>
            <a:srgbClr val="D1A140"/>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293" name="Google Shape;293;p46"/>
          <p:cNvSpPr/>
          <p:nvPr/>
        </p:nvSpPr>
        <p:spPr>
          <a:xfrm>
            <a:off x="3198866" y="6626956"/>
            <a:ext cx="762001" cy="762001"/>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ECEEF0"/>
              </a:buClr>
              <a:buSzPts val="2600"/>
              <a:buFont typeface="Arial"/>
              <a:buNone/>
            </a:pPr>
            <a:r>
              <a:rPr lang="en-US" sz="2600" b="1" i="0" u="none" strike="noStrike" cap="none">
                <a:solidFill>
                  <a:srgbClr val="ECEEF0"/>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294" name="Google Shape;294;p46"/>
          <p:cNvSpPr/>
          <p:nvPr/>
        </p:nvSpPr>
        <p:spPr>
          <a:xfrm>
            <a:off x="7517803" y="6626956"/>
            <a:ext cx="762001" cy="762001"/>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ECEEF0"/>
              </a:buClr>
              <a:buSzPts val="2600"/>
              <a:buFont typeface="Arial"/>
              <a:buNone/>
            </a:pPr>
            <a:r>
              <a:rPr lang="en-US" sz="2600" b="1" i="0" u="none" strike="noStrike" cap="none">
                <a:solidFill>
                  <a:srgbClr val="ECEEF0"/>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295" name="Google Shape;295;p46"/>
          <p:cNvSpPr/>
          <p:nvPr/>
        </p:nvSpPr>
        <p:spPr>
          <a:xfrm>
            <a:off x="11836739" y="6626956"/>
            <a:ext cx="762001" cy="762001"/>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ECEEF0"/>
              </a:buClr>
              <a:buSzPts val="2600"/>
              <a:buFont typeface="Arial"/>
              <a:buNone/>
            </a:pPr>
            <a:r>
              <a:rPr lang="en-US" sz="2600" b="1" i="0" u="none" strike="noStrike" cap="none">
                <a:solidFill>
                  <a:srgbClr val="ECEEF0"/>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296" name="Google Shape;296;p46"/>
          <p:cNvSpPr/>
          <p:nvPr/>
        </p:nvSpPr>
        <p:spPr>
          <a:xfrm>
            <a:off x="16149705" y="6626956"/>
            <a:ext cx="762001" cy="762001"/>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ECEEF0"/>
              </a:buClr>
              <a:buSzPts val="2600"/>
              <a:buFont typeface="Arial"/>
              <a:buNone/>
            </a:pPr>
            <a:r>
              <a:rPr lang="en-US" sz="2600" b="1" i="0" u="none" strike="noStrike" cap="none">
                <a:solidFill>
                  <a:srgbClr val="ECEEF0"/>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pic>
        <p:nvPicPr>
          <p:cNvPr id="297" name="Google Shape;297;p46"/>
          <p:cNvPicPr preferRelativeResize="0"/>
          <p:nvPr/>
        </p:nvPicPr>
        <p:blipFill rotWithShape="1">
          <a:blip r:embed="rId2">
            <a:alphaModFix/>
          </a:blip>
          <a:srcRect/>
          <a:stretch/>
        </p:blipFill>
        <p:spPr>
          <a:xfrm>
            <a:off x="20820184" y="1001559"/>
            <a:ext cx="2421543" cy="564301"/>
          </a:xfrm>
          <a:prstGeom prst="rect">
            <a:avLst/>
          </a:prstGeom>
          <a:noFill/>
          <a:ln>
            <a:noFill/>
          </a:ln>
        </p:spPr>
      </p:pic>
      <p:pic>
        <p:nvPicPr>
          <p:cNvPr id="3" name="Picture 2" descr="County logo.png">
            <a:extLst>
              <a:ext uri="{FF2B5EF4-FFF2-40B4-BE49-F238E27FC236}">
                <a16:creationId xmlns:a16="http://schemas.microsoft.com/office/drawing/2014/main" id="{F8EBA48D-DB4A-4F9A-5B86-15852623107F}"/>
              </a:ext>
            </a:extLst>
          </p:cNvPr>
          <p:cNvPicPr>
            <a:picLocks noChangeAspect="1"/>
          </p:cNvPicPr>
          <p:nvPr userDrawn="1"/>
        </p:nvPicPr>
        <p:blipFill>
          <a:blip r:embed="rId3"/>
          <a:stretch>
            <a:fillRect/>
          </a:stretch>
        </p:blipFill>
        <p:spPr>
          <a:xfrm>
            <a:off x="19398372" y="731110"/>
            <a:ext cx="1126018" cy="1124712"/>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ource Graphic_Circles Chart B">
  <p:cSld name="Source Graphic_Circles Chart B">
    <p:spTree>
      <p:nvGrpSpPr>
        <p:cNvPr id="1" name="Shape 298"/>
        <p:cNvGrpSpPr/>
        <p:nvPr/>
      </p:nvGrpSpPr>
      <p:grpSpPr>
        <a:xfrm>
          <a:off x="0" y="0"/>
          <a:ext cx="0" cy="0"/>
          <a:chOff x="0" y="0"/>
          <a:chExt cx="0" cy="0"/>
        </a:xfrm>
      </p:grpSpPr>
      <p:pic>
        <p:nvPicPr>
          <p:cNvPr id="299" name="Google Shape;299;p47"/>
          <p:cNvPicPr preferRelativeResize="0"/>
          <p:nvPr/>
        </p:nvPicPr>
        <p:blipFill rotWithShape="1">
          <a:blip r:embed="rId2">
            <a:alphaModFix/>
          </a:blip>
          <a:srcRect/>
          <a:stretch/>
        </p:blipFill>
        <p:spPr>
          <a:xfrm>
            <a:off x="20820184" y="1001559"/>
            <a:ext cx="2421543" cy="564301"/>
          </a:xfrm>
          <a:prstGeom prst="rect">
            <a:avLst/>
          </a:prstGeom>
          <a:noFill/>
          <a:ln>
            <a:noFill/>
          </a:ln>
        </p:spPr>
      </p:pic>
      <p:sp>
        <p:nvSpPr>
          <p:cNvPr id="300" name="Google Shape;300;p47"/>
          <p:cNvSpPr/>
          <p:nvPr/>
        </p:nvSpPr>
        <p:spPr>
          <a:xfrm>
            <a:off x="17311438" y="4775443"/>
            <a:ext cx="3493557" cy="3593284"/>
          </a:xfrm>
          <a:custGeom>
            <a:avLst/>
            <a:gdLst/>
            <a:ahLst/>
            <a:cxnLst/>
            <a:rect l="l" t="t" r="r" b="b"/>
            <a:pathLst>
              <a:path w="21600" h="21600" extrusionOk="0">
                <a:moveTo>
                  <a:pt x="21590" y="21600"/>
                </a:moveTo>
                <a:cubicBezTo>
                  <a:pt x="21593" y="21479"/>
                  <a:pt x="21600" y="21359"/>
                  <a:pt x="21600" y="21237"/>
                </a:cubicBezTo>
                <a:cubicBezTo>
                  <a:pt x="21600" y="9586"/>
                  <a:pt x="11951" y="130"/>
                  <a:pt x="0" y="0"/>
                </a:cubicBezTo>
                <a:lnTo>
                  <a:pt x="0" y="21600"/>
                </a:lnTo>
                <a:cubicBezTo>
                  <a:pt x="0" y="21600"/>
                  <a:pt x="21590" y="21600"/>
                  <a:pt x="21590" y="21600"/>
                </a:cubicBezTo>
                <a:close/>
              </a:path>
            </a:pathLst>
          </a:custGeom>
          <a:solidFill>
            <a:srgbClr val="459786"/>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1" i="0" u="none" strike="noStrike" cap="none">
              <a:solidFill>
                <a:schemeClr val="dk1"/>
              </a:solidFill>
              <a:latin typeface="Calibri"/>
              <a:ea typeface="Calibri"/>
              <a:cs typeface="Calibri"/>
              <a:sym typeface="Calibri"/>
            </a:endParaRPr>
          </a:p>
        </p:txBody>
      </p:sp>
      <p:sp>
        <p:nvSpPr>
          <p:cNvPr id="301" name="Google Shape;301;p47"/>
          <p:cNvSpPr/>
          <p:nvPr/>
        </p:nvSpPr>
        <p:spPr>
          <a:xfrm>
            <a:off x="13757459" y="4775443"/>
            <a:ext cx="3574342" cy="3572919"/>
          </a:xfrm>
          <a:custGeom>
            <a:avLst/>
            <a:gdLst/>
            <a:ahLst/>
            <a:cxnLst/>
            <a:rect l="l" t="t" r="r" b="b"/>
            <a:pathLst>
              <a:path w="21600" h="21600" extrusionOk="0">
                <a:moveTo>
                  <a:pt x="21600" y="6"/>
                </a:moveTo>
                <a:cubicBezTo>
                  <a:pt x="21518" y="5"/>
                  <a:pt x="21437" y="0"/>
                  <a:pt x="21356" y="0"/>
                </a:cubicBezTo>
                <a:cubicBezTo>
                  <a:pt x="9561" y="0"/>
                  <a:pt x="0" y="9508"/>
                  <a:pt x="0" y="21237"/>
                </a:cubicBezTo>
                <a:cubicBezTo>
                  <a:pt x="0" y="21359"/>
                  <a:pt x="7" y="21479"/>
                  <a:pt x="9" y="21600"/>
                </a:cubicBezTo>
                <a:lnTo>
                  <a:pt x="21600" y="21600"/>
                </a:lnTo>
                <a:cubicBezTo>
                  <a:pt x="21600" y="21600"/>
                  <a:pt x="21600" y="6"/>
                  <a:pt x="21600" y="6"/>
                </a:cubicBezTo>
                <a:close/>
              </a:path>
            </a:pathLst>
          </a:custGeom>
          <a:solidFill>
            <a:srgbClr val="D1A140"/>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1" i="0" u="none" strike="noStrike" cap="none">
              <a:solidFill>
                <a:schemeClr val="dk1"/>
              </a:solidFill>
              <a:latin typeface="Calibri"/>
              <a:ea typeface="Calibri"/>
              <a:cs typeface="Calibri"/>
              <a:sym typeface="Calibri"/>
            </a:endParaRPr>
          </a:p>
        </p:txBody>
      </p:sp>
      <p:sp>
        <p:nvSpPr>
          <p:cNvPr id="302" name="Google Shape;302;p47"/>
          <p:cNvSpPr/>
          <p:nvPr/>
        </p:nvSpPr>
        <p:spPr>
          <a:xfrm>
            <a:off x="13757459" y="8350829"/>
            <a:ext cx="3572817" cy="3473569"/>
          </a:xfrm>
          <a:custGeom>
            <a:avLst/>
            <a:gdLst/>
            <a:ahLst/>
            <a:cxnLst/>
            <a:rect l="l" t="t" r="r" b="b"/>
            <a:pathLst>
              <a:path w="21600" h="21600" extrusionOk="0">
                <a:moveTo>
                  <a:pt x="0" y="0"/>
                </a:moveTo>
                <a:cubicBezTo>
                  <a:pt x="196" y="11963"/>
                  <a:pt x="9679" y="21600"/>
                  <a:pt x="21356" y="21600"/>
                </a:cubicBezTo>
                <a:cubicBezTo>
                  <a:pt x="21437" y="21600"/>
                  <a:pt x="21518" y="21594"/>
                  <a:pt x="21600" y="21593"/>
                </a:cubicBezTo>
                <a:lnTo>
                  <a:pt x="21600" y="0"/>
                </a:lnTo>
                <a:cubicBezTo>
                  <a:pt x="21600" y="0"/>
                  <a:pt x="0" y="0"/>
                  <a:pt x="0" y="0"/>
                </a:cubicBezTo>
                <a:close/>
              </a:path>
            </a:pathLst>
          </a:custGeom>
          <a:solidFill>
            <a:srgbClr val="9E76B4"/>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1" i="0" u="none" strike="noStrike" cap="none">
              <a:solidFill>
                <a:schemeClr val="dk1"/>
              </a:solidFill>
              <a:latin typeface="Calibri"/>
              <a:ea typeface="Calibri"/>
              <a:cs typeface="Calibri"/>
              <a:sym typeface="Calibri"/>
            </a:endParaRPr>
          </a:p>
        </p:txBody>
      </p:sp>
      <p:sp>
        <p:nvSpPr>
          <p:cNvPr id="303" name="Google Shape;303;p47"/>
          <p:cNvSpPr/>
          <p:nvPr/>
        </p:nvSpPr>
        <p:spPr>
          <a:xfrm>
            <a:off x="17311438" y="8350829"/>
            <a:ext cx="3492009" cy="3472522"/>
          </a:xfrm>
          <a:custGeom>
            <a:avLst/>
            <a:gdLst/>
            <a:ahLst/>
            <a:cxnLst/>
            <a:rect l="l" t="t" r="r" b="b"/>
            <a:pathLst>
              <a:path w="21600" h="21600" extrusionOk="0">
                <a:moveTo>
                  <a:pt x="21600" y="0"/>
                </a:moveTo>
                <a:lnTo>
                  <a:pt x="0" y="0"/>
                </a:lnTo>
                <a:lnTo>
                  <a:pt x="0" y="21600"/>
                </a:lnTo>
                <a:cubicBezTo>
                  <a:pt x="11832" y="21466"/>
                  <a:pt x="21401" y="11882"/>
                  <a:pt x="21600" y="0"/>
                </a:cubicBezTo>
                <a:close/>
              </a:path>
            </a:pathLst>
          </a:custGeom>
          <a:solidFill>
            <a:srgbClr val="0D6781"/>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1" i="0" u="none" strike="noStrike" cap="none">
              <a:solidFill>
                <a:schemeClr val="dk1"/>
              </a:solidFill>
              <a:latin typeface="Calibri"/>
              <a:ea typeface="Calibri"/>
              <a:cs typeface="Calibri"/>
              <a:sym typeface="Calibri"/>
            </a:endParaRPr>
          </a:p>
        </p:txBody>
      </p:sp>
      <p:sp>
        <p:nvSpPr>
          <p:cNvPr id="304" name="Google Shape;304;p47"/>
          <p:cNvSpPr/>
          <p:nvPr/>
        </p:nvSpPr>
        <p:spPr>
          <a:xfrm>
            <a:off x="12772623" y="6110170"/>
            <a:ext cx="856192" cy="856152"/>
          </a:xfrm>
          <a:prstGeom prst="ellipse">
            <a:avLst/>
          </a:prstGeom>
          <a:solidFill>
            <a:srgbClr val="5F6665"/>
          </a:solidFill>
          <a:ln>
            <a:noFill/>
          </a:ln>
        </p:spPr>
        <p:txBody>
          <a:bodyPr spcFirstLastPara="1" wrap="square" lIns="38100" tIns="38100" rIns="38100" bIns="38100" anchor="t" anchorCtr="0">
            <a:noAutofit/>
          </a:bodyPr>
          <a:lstStyle/>
          <a:p>
            <a:pPr marL="0" marR="0" lvl="0" indent="0" algn="ctr" rtl="0">
              <a:lnSpc>
                <a:spcPct val="126666"/>
              </a:lnSpc>
              <a:spcBef>
                <a:spcPts val="0"/>
              </a:spcBef>
              <a:spcAft>
                <a:spcPts val="0"/>
              </a:spcAft>
              <a:buClr>
                <a:schemeClr val="lt1"/>
              </a:buClr>
              <a:buSzPts val="3000"/>
              <a:buFont typeface="Arial"/>
              <a:buNone/>
            </a:pPr>
            <a:r>
              <a:rPr lang="en-US" sz="3000" b="1" i="0" u="none" strike="noStrike" cap="none">
                <a:solidFill>
                  <a:schemeClr val="lt1"/>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305" name="Google Shape;305;p47"/>
          <p:cNvSpPr/>
          <p:nvPr/>
        </p:nvSpPr>
        <p:spPr>
          <a:xfrm>
            <a:off x="12729804" y="9621329"/>
            <a:ext cx="856173" cy="856152"/>
          </a:xfrm>
          <a:prstGeom prst="ellipse">
            <a:avLst/>
          </a:prstGeom>
          <a:solidFill>
            <a:srgbClr val="5F6665"/>
          </a:solidFill>
          <a:ln>
            <a:noFill/>
          </a:ln>
        </p:spPr>
        <p:txBody>
          <a:bodyPr spcFirstLastPara="1" wrap="square" lIns="38100" tIns="38100" rIns="38100" bIns="38100" anchor="t" anchorCtr="0">
            <a:noAutofit/>
          </a:bodyPr>
          <a:lstStyle/>
          <a:p>
            <a:pPr marL="0" marR="0" lvl="0" indent="0" algn="ctr" rtl="0">
              <a:lnSpc>
                <a:spcPct val="126666"/>
              </a:lnSpc>
              <a:spcBef>
                <a:spcPts val="0"/>
              </a:spcBef>
              <a:spcAft>
                <a:spcPts val="0"/>
              </a:spcAft>
              <a:buClr>
                <a:schemeClr val="lt1"/>
              </a:buClr>
              <a:buSzPts val="3000"/>
              <a:buFont typeface="Arial"/>
              <a:buNone/>
            </a:pPr>
            <a:r>
              <a:rPr lang="en-US" sz="3000" b="1" i="0" u="none" strike="noStrike" cap="none">
                <a:solidFill>
                  <a:schemeClr val="lt1"/>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306" name="Google Shape;306;p47"/>
          <p:cNvSpPr/>
          <p:nvPr/>
        </p:nvSpPr>
        <p:spPr>
          <a:xfrm>
            <a:off x="20886825" y="6110170"/>
            <a:ext cx="856193" cy="856152"/>
          </a:xfrm>
          <a:prstGeom prst="ellipse">
            <a:avLst/>
          </a:prstGeom>
          <a:solidFill>
            <a:srgbClr val="5F6665"/>
          </a:solidFill>
          <a:ln>
            <a:noFill/>
          </a:ln>
        </p:spPr>
        <p:txBody>
          <a:bodyPr spcFirstLastPara="1" wrap="square" lIns="38100" tIns="38100" rIns="38100" bIns="38100" anchor="t" anchorCtr="0">
            <a:noAutofit/>
          </a:bodyPr>
          <a:lstStyle/>
          <a:p>
            <a:pPr marL="0" marR="0" lvl="0" indent="0" algn="ctr" rtl="0">
              <a:lnSpc>
                <a:spcPct val="126666"/>
              </a:lnSpc>
              <a:spcBef>
                <a:spcPts val="0"/>
              </a:spcBef>
              <a:spcAft>
                <a:spcPts val="0"/>
              </a:spcAft>
              <a:buClr>
                <a:schemeClr val="lt1"/>
              </a:buClr>
              <a:buSzPts val="3000"/>
              <a:buFont typeface="Arial"/>
              <a:buNone/>
            </a:pPr>
            <a:r>
              <a:rPr lang="en-US" sz="3000" b="1" i="0" u="none" strike="noStrike" cap="none">
                <a:solidFill>
                  <a:schemeClr val="lt1"/>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
        <p:nvSpPr>
          <p:cNvPr id="307" name="Google Shape;307;p47"/>
          <p:cNvSpPr/>
          <p:nvPr/>
        </p:nvSpPr>
        <p:spPr>
          <a:xfrm>
            <a:off x="20908234" y="9621329"/>
            <a:ext cx="856214" cy="856152"/>
          </a:xfrm>
          <a:prstGeom prst="ellipse">
            <a:avLst/>
          </a:prstGeom>
          <a:solidFill>
            <a:srgbClr val="5F6665"/>
          </a:solidFill>
          <a:ln>
            <a:noFill/>
          </a:ln>
        </p:spPr>
        <p:txBody>
          <a:bodyPr spcFirstLastPara="1" wrap="square" lIns="38100" tIns="38100" rIns="38100" bIns="38100" anchor="t" anchorCtr="0">
            <a:noAutofit/>
          </a:bodyPr>
          <a:lstStyle/>
          <a:p>
            <a:pPr marL="0" marR="0" lvl="0" indent="0" algn="ctr" rtl="0">
              <a:lnSpc>
                <a:spcPct val="126666"/>
              </a:lnSpc>
              <a:spcBef>
                <a:spcPts val="0"/>
              </a:spcBef>
              <a:spcAft>
                <a:spcPts val="0"/>
              </a:spcAft>
              <a:buClr>
                <a:schemeClr val="lt1"/>
              </a:buClr>
              <a:buSzPts val="3000"/>
              <a:buFont typeface="Arial"/>
              <a:buNone/>
            </a:pPr>
            <a:r>
              <a:rPr lang="en-US" sz="3000" b="1" i="0" u="none" strike="noStrike" cap="none">
                <a:solidFill>
                  <a:schemeClr val="lt1"/>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308" name="Google Shape;308;p47"/>
          <p:cNvSpPr/>
          <p:nvPr/>
        </p:nvSpPr>
        <p:spPr>
          <a:xfrm>
            <a:off x="14892163" y="5910146"/>
            <a:ext cx="4767317" cy="4767358"/>
          </a:xfrm>
          <a:prstGeom prst="ellipse">
            <a:avLst/>
          </a:prstGeom>
          <a:solidFill>
            <a:srgbClr val="FFFFFF"/>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cxnSp>
        <p:nvCxnSpPr>
          <p:cNvPr id="309" name="Google Shape;309;p47"/>
          <p:cNvCxnSpPr/>
          <p:nvPr/>
        </p:nvCxnSpPr>
        <p:spPr>
          <a:xfrm>
            <a:off x="2541211" y="4684950"/>
            <a:ext cx="6495998" cy="0"/>
          </a:xfrm>
          <a:prstGeom prst="straightConnector1">
            <a:avLst/>
          </a:prstGeom>
          <a:noFill/>
          <a:ln w="12700" cap="flat" cmpd="sng">
            <a:solidFill>
              <a:srgbClr val="ECEFF0"/>
            </a:solidFill>
            <a:prstDash val="solid"/>
            <a:miter lim="800000"/>
            <a:headEnd type="none" w="sm" len="sm"/>
            <a:tailEnd type="none" w="sm" len="sm"/>
          </a:ln>
        </p:spPr>
      </p:cxnSp>
      <p:pic>
        <p:nvPicPr>
          <p:cNvPr id="3" name="Picture 2" descr="County logo.png">
            <a:extLst>
              <a:ext uri="{FF2B5EF4-FFF2-40B4-BE49-F238E27FC236}">
                <a16:creationId xmlns:a16="http://schemas.microsoft.com/office/drawing/2014/main" id="{DAEE27D0-6669-F793-24B8-9B93F58F6D04}"/>
              </a:ext>
            </a:extLst>
          </p:cNvPr>
          <p:cNvPicPr>
            <a:picLocks noChangeAspect="1"/>
          </p:cNvPicPr>
          <p:nvPr userDrawn="1"/>
        </p:nvPicPr>
        <p:blipFill>
          <a:blip r:embed="rId3"/>
          <a:stretch>
            <a:fillRect/>
          </a:stretch>
        </p:blipFill>
        <p:spPr>
          <a:xfrm>
            <a:off x="19398372" y="731110"/>
            <a:ext cx="1126018" cy="1124712"/>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ource Graphic_Circles Chart C">
  <p:cSld name="Source Graphic_Circles Chart C">
    <p:spTree>
      <p:nvGrpSpPr>
        <p:cNvPr id="1" name="Shape 310"/>
        <p:cNvGrpSpPr/>
        <p:nvPr/>
      </p:nvGrpSpPr>
      <p:grpSpPr>
        <a:xfrm>
          <a:off x="0" y="0"/>
          <a:ext cx="0" cy="0"/>
          <a:chOff x="0" y="0"/>
          <a:chExt cx="0" cy="0"/>
        </a:xfrm>
      </p:grpSpPr>
      <p:grpSp>
        <p:nvGrpSpPr>
          <p:cNvPr id="311" name="Google Shape;311;p48"/>
          <p:cNvGrpSpPr/>
          <p:nvPr/>
        </p:nvGrpSpPr>
        <p:grpSpPr>
          <a:xfrm>
            <a:off x="0" y="362158"/>
            <a:ext cx="10241283" cy="144309"/>
            <a:chOff x="0" y="2117183"/>
            <a:chExt cx="8534406" cy="144309"/>
          </a:xfrm>
        </p:grpSpPr>
        <p:sp>
          <p:nvSpPr>
            <p:cNvPr id="312" name="Google Shape;312;p48"/>
            <p:cNvSpPr/>
            <p:nvPr/>
          </p:nvSpPr>
          <p:spPr>
            <a:xfrm>
              <a:off x="0" y="2117183"/>
              <a:ext cx="2066502" cy="144309"/>
            </a:xfrm>
            <a:prstGeom prst="rect">
              <a:avLst/>
            </a:prstGeom>
            <a:solidFill>
              <a:srgbClr val="0D67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313" name="Google Shape;313;p48"/>
            <p:cNvSpPr/>
            <p:nvPr/>
          </p:nvSpPr>
          <p:spPr>
            <a:xfrm>
              <a:off x="2155968" y="2117183"/>
              <a:ext cx="2066502" cy="144309"/>
            </a:xfrm>
            <a:prstGeom prst="rect">
              <a:avLst/>
            </a:prstGeom>
            <a:solidFill>
              <a:srgbClr val="9E76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314" name="Google Shape;314;p48"/>
            <p:cNvSpPr/>
            <p:nvPr/>
          </p:nvSpPr>
          <p:spPr>
            <a:xfrm>
              <a:off x="4311936" y="2117183"/>
              <a:ext cx="2066502" cy="144309"/>
            </a:xfrm>
            <a:prstGeom prst="rect">
              <a:avLst/>
            </a:prstGeom>
            <a:solidFill>
              <a:srgbClr val="45978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315" name="Google Shape;315;p48"/>
            <p:cNvSpPr/>
            <p:nvPr/>
          </p:nvSpPr>
          <p:spPr>
            <a:xfrm>
              <a:off x="6467904" y="2117183"/>
              <a:ext cx="2066502" cy="144309"/>
            </a:xfrm>
            <a:prstGeom prst="rect">
              <a:avLst/>
            </a:prstGeom>
            <a:solidFill>
              <a:srgbClr val="D1A1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grpSp>
      <p:pic>
        <p:nvPicPr>
          <p:cNvPr id="316" name="Google Shape;316;p48"/>
          <p:cNvPicPr preferRelativeResize="0"/>
          <p:nvPr/>
        </p:nvPicPr>
        <p:blipFill rotWithShape="1">
          <a:blip r:embed="rId2">
            <a:alphaModFix/>
          </a:blip>
          <a:srcRect/>
          <a:stretch/>
        </p:blipFill>
        <p:spPr>
          <a:xfrm>
            <a:off x="20820184" y="1001559"/>
            <a:ext cx="2421543" cy="564301"/>
          </a:xfrm>
          <a:prstGeom prst="rect">
            <a:avLst/>
          </a:prstGeom>
          <a:noFill/>
          <a:ln>
            <a:noFill/>
          </a:ln>
        </p:spPr>
      </p:pic>
      <p:grpSp>
        <p:nvGrpSpPr>
          <p:cNvPr id="317" name="Google Shape;317;p48"/>
          <p:cNvGrpSpPr/>
          <p:nvPr/>
        </p:nvGrpSpPr>
        <p:grpSpPr>
          <a:xfrm>
            <a:off x="12308665" y="2168608"/>
            <a:ext cx="9223013" cy="10237766"/>
            <a:chOff x="0" y="0"/>
            <a:chExt cx="9223012" cy="10237763"/>
          </a:xfrm>
        </p:grpSpPr>
        <p:sp>
          <p:nvSpPr>
            <p:cNvPr id="318" name="Google Shape;318;p48"/>
            <p:cNvSpPr/>
            <p:nvPr/>
          </p:nvSpPr>
          <p:spPr>
            <a:xfrm>
              <a:off x="2618560" y="3927840"/>
              <a:ext cx="426221" cy="391649"/>
            </a:xfrm>
            <a:custGeom>
              <a:avLst/>
              <a:gdLst/>
              <a:ahLst/>
              <a:cxnLst/>
              <a:rect l="l" t="t" r="r" b="b"/>
              <a:pathLst>
                <a:path w="21600" h="21600" extrusionOk="0">
                  <a:moveTo>
                    <a:pt x="0" y="828"/>
                  </a:moveTo>
                  <a:lnTo>
                    <a:pt x="21600" y="0"/>
                  </a:lnTo>
                  <a:lnTo>
                    <a:pt x="12120" y="8442"/>
                  </a:lnTo>
                  <a:lnTo>
                    <a:pt x="10142" y="21600"/>
                  </a:lnTo>
                  <a:cubicBezTo>
                    <a:pt x="10142" y="21600"/>
                    <a:pt x="0" y="828"/>
                    <a:pt x="0" y="828"/>
                  </a:cubicBezTo>
                  <a:close/>
                </a:path>
              </a:pathLst>
            </a:custGeom>
            <a:solidFill>
              <a:srgbClr val="459786"/>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19" name="Google Shape;319;p48"/>
            <p:cNvSpPr/>
            <p:nvPr/>
          </p:nvSpPr>
          <p:spPr>
            <a:xfrm>
              <a:off x="2585828" y="5891760"/>
              <a:ext cx="426221" cy="391637"/>
            </a:xfrm>
            <a:custGeom>
              <a:avLst/>
              <a:gdLst/>
              <a:ahLst/>
              <a:cxnLst/>
              <a:rect l="l" t="t" r="r" b="b"/>
              <a:pathLst>
                <a:path w="21600" h="21600" extrusionOk="0">
                  <a:moveTo>
                    <a:pt x="0" y="20771"/>
                  </a:moveTo>
                  <a:lnTo>
                    <a:pt x="10137" y="0"/>
                  </a:lnTo>
                  <a:lnTo>
                    <a:pt x="12115" y="13155"/>
                  </a:lnTo>
                  <a:lnTo>
                    <a:pt x="21600" y="21600"/>
                  </a:lnTo>
                  <a:cubicBezTo>
                    <a:pt x="21600" y="21600"/>
                    <a:pt x="0" y="20771"/>
                    <a:pt x="0" y="20771"/>
                  </a:cubicBezTo>
                  <a:close/>
                </a:path>
              </a:pathLst>
            </a:custGeom>
            <a:solidFill>
              <a:srgbClr val="5F6665"/>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20" name="Google Shape;320;p48"/>
            <p:cNvSpPr/>
            <p:nvPr/>
          </p:nvSpPr>
          <p:spPr>
            <a:xfrm>
              <a:off x="4386088" y="7102844"/>
              <a:ext cx="452239" cy="361621"/>
            </a:xfrm>
            <a:custGeom>
              <a:avLst/>
              <a:gdLst/>
              <a:ahLst/>
              <a:cxnLst/>
              <a:rect l="l" t="t" r="r" b="b"/>
              <a:pathLst>
                <a:path w="21600" h="21600" extrusionOk="0">
                  <a:moveTo>
                    <a:pt x="10802" y="21600"/>
                  </a:moveTo>
                  <a:lnTo>
                    <a:pt x="0" y="0"/>
                  </a:lnTo>
                  <a:lnTo>
                    <a:pt x="10802" y="5109"/>
                  </a:lnTo>
                  <a:lnTo>
                    <a:pt x="21600" y="0"/>
                  </a:lnTo>
                  <a:cubicBezTo>
                    <a:pt x="21600" y="0"/>
                    <a:pt x="10802" y="21600"/>
                    <a:pt x="10802" y="21600"/>
                  </a:cubicBezTo>
                  <a:close/>
                </a:path>
              </a:pathLst>
            </a:custGeom>
            <a:solidFill>
              <a:srgbClr val="459786"/>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21" name="Google Shape;321;p48"/>
            <p:cNvSpPr/>
            <p:nvPr/>
          </p:nvSpPr>
          <p:spPr>
            <a:xfrm>
              <a:off x="6186348" y="5924493"/>
              <a:ext cx="426283" cy="391603"/>
            </a:xfrm>
            <a:custGeom>
              <a:avLst/>
              <a:gdLst/>
              <a:ahLst/>
              <a:cxnLst/>
              <a:rect l="l" t="t" r="r" b="b"/>
              <a:pathLst>
                <a:path w="21600" h="21600" extrusionOk="0">
                  <a:moveTo>
                    <a:pt x="21600" y="20775"/>
                  </a:moveTo>
                  <a:lnTo>
                    <a:pt x="0" y="21600"/>
                  </a:lnTo>
                  <a:lnTo>
                    <a:pt x="9480" y="13160"/>
                  </a:lnTo>
                  <a:lnTo>
                    <a:pt x="11458" y="0"/>
                  </a:lnTo>
                  <a:cubicBezTo>
                    <a:pt x="11458" y="0"/>
                    <a:pt x="21600" y="20775"/>
                    <a:pt x="21600" y="20775"/>
                  </a:cubicBezTo>
                  <a:close/>
                </a:path>
              </a:pathLst>
            </a:custGeom>
            <a:solidFill>
              <a:srgbClr val="5F6665"/>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22" name="Google Shape;322;p48"/>
            <p:cNvSpPr/>
            <p:nvPr/>
          </p:nvSpPr>
          <p:spPr>
            <a:xfrm>
              <a:off x="6219080" y="3960572"/>
              <a:ext cx="426221" cy="391509"/>
            </a:xfrm>
            <a:custGeom>
              <a:avLst/>
              <a:gdLst/>
              <a:ahLst/>
              <a:cxnLst/>
              <a:rect l="l" t="t" r="r" b="b"/>
              <a:pathLst>
                <a:path w="21600" h="21600" extrusionOk="0">
                  <a:moveTo>
                    <a:pt x="21600" y="822"/>
                  </a:moveTo>
                  <a:lnTo>
                    <a:pt x="11459" y="21600"/>
                  </a:lnTo>
                  <a:lnTo>
                    <a:pt x="9483" y="8440"/>
                  </a:lnTo>
                  <a:lnTo>
                    <a:pt x="0" y="0"/>
                  </a:lnTo>
                  <a:cubicBezTo>
                    <a:pt x="0" y="0"/>
                    <a:pt x="21600" y="822"/>
                    <a:pt x="21600" y="822"/>
                  </a:cubicBezTo>
                  <a:close/>
                </a:path>
              </a:pathLst>
            </a:custGeom>
            <a:solidFill>
              <a:srgbClr val="459786"/>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23" name="Google Shape;323;p48"/>
            <p:cNvSpPr/>
            <p:nvPr/>
          </p:nvSpPr>
          <p:spPr>
            <a:xfrm>
              <a:off x="4418820" y="2782220"/>
              <a:ext cx="452207" cy="361667"/>
            </a:xfrm>
            <a:custGeom>
              <a:avLst/>
              <a:gdLst/>
              <a:ahLst/>
              <a:cxnLst/>
              <a:rect l="l" t="t" r="r" b="b"/>
              <a:pathLst>
                <a:path w="21600" h="21600" extrusionOk="0">
                  <a:moveTo>
                    <a:pt x="10798" y="0"/>
                  </a:moveTo>
                  <a:lnTo>
                    <a:pt x="21600" y="21600"/>
                  </a:lnTo>
                  <a:lnTo>
                    <a:pt x="10801" y="16491"/>
                  </a:lnTo>
                  <a:lnTo>
                    <a:pt x="0" y="21600"/>
                  </a:lnTo>
                  <a:cubicBezTo>
                    <a:pt x="0" y="21600"/>
                    <a:pt x="10798" y="0"/>
                    <a:pt x="10798" y="0"/>
                  </a:cubicBezTo>
                  <a:close/>
                </a:path>
              </a:pathLst>
            </a:custGeom>
            <a:solidFill>
              <a:srgbClr val="5F6665"/>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24" name="Google Shape;324;p48"/>
            <p:cNvSpPr/>
            <p:nvPr/>
          </p:nvSpPr>
          <p:spPr>
            <a:xfrm>
              <a:off x="32732" y="1898456"/>
              <a:ext cx="2611114" cy="2611210"/>
            </a:xfrm>
            <a:prstGeom prst="ellipse">
              <a:avLst/>
            </a:prstGeom>
            <a:solidFill>
              <a:schemeClr val="accent3"/>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25" name="Google Shape;325;p48"/>
            <p:cNvSpPr/>
            <p:nvPr/>
          </p:nvSpPr>
          <p:spPr>
            <a:xfrm>
              <a:off x="209092" y="2074816"/>
              <a:ext cx="2251347" cy="2251413"/>
            </a:xfrm>
            <a:prstGeom prst="ellipse">
              <a:avLst/>
            </a:prstGeom>
            <a:solidFill>
              <a:srgbClr val="FFFFFF"/>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26" name="Google Shape;326;p48"/>
            <p:cNvSpPr/>
            <p:nvPr/>
          </p:nvSpPr>
          <p:spPr>
            <a:xfrm>
              <a:off x="0" y="5695369"/>
              <a:ext cx="2611177" cy="2611180"/>
            </a:xfrm>
            <a:prstGeom prst="ellipse">
              <a:avLst/>
            </a:prstGeom>
            <a:solidFill>
              <a:schemeClr val="dk2"/>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27" name="Google Shape;327;p48"/>
            <p:cNvSpPr/>
            <p:nvPr/>
          </p:nvSpPr>
          <p:spPr>
            <a:xfrm>
              <a:off x="183692" y="5879060"/>
              <a:ext cx="2251350" cy="2251414"/>
            </a:xfrm>
            <a:prstGeom prst="ellipse">
              <a:avLst/>
            </a:prstGeom>
            <a:solidFill>
              <a:srgbClr val="FFFFFF"/>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28" name="Google Shape;328;p48"/>
            <p:cNvSpPr/>
            <p:nvPr/>
          </p:nvSpPr>
          <p:spPr>
            <a:xfrm>
              <a:off x="3305932" y="7626556"/>
              <a:ext cx="2611147" cy="2611207"/>
            </a:xfrm>
            <a:prstGeom prst="ellipse">
              <a:avLst/>
            </a:prstGeom>
            <a:solidFill>
              <a:schemeClr val="accent3"/>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29" name="Google Shape;329;p48"/>
            <p:cNvSpPr/>
            <p:nvPr/>
          </p:nvSpPr>
          <p:spPr>
            <a:xfrm>
              <a:off x="3482292" y="7810248"/>
              <a:ext cx="2251351" cy="2251351"/>
            </a:xfrm>
            <a:prstGeom prst="ellipse">
              <a:avLst/>
            </a:prstGeom>
            <a:solidFill>
              <a:srgbClr val="FFFFFF"/>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30" name="Google Shape;330;p48"/>
            <p:cNvSpPr/>
            <p:nvPr/>
          </p:nvSpPr>
          <p:spPr>
            <a:xfrm>
              <a:off x="6611864" y="5760832"/>
              <a:ext cx="2611112" cy="2611177"/>
            </a:xfrm>
            <a:prstGeom prst="ellipse">
              <a:avLst/>
            </a:prstGeom>
            <a:solidFill>
              <a:schemeClr val="dk2"/>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31" name="Google Shape;331;p48"/>
            <p:cNvSpPr/>
            <p:nvPr/>
          </p:nvSpPr>
          <p:spPr>
            <a:xfrm>
              <a:off x="6788225" y="5937193"/>
              <a:ext cx="2251380" cy="2251380"/>
            </a:xfrm>
            <a:prstGeom prst="ellipse">
              <a:avLst/>
            </a:prstGeom>
            <a:solidFill>
              <a:srgbClr val="FFFFFF"/>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32" name="Google Shape;332;p48"/>
            <p:cNvSpPr/>
            <p:nvPr/>
          </p:nvSpPr>
          <p:spPr>
            <a:xfrm>
              <a:off x="6611864" y="1931188"/>
              <a:ext cx="2611148" cy="2611177"/>
            </a:xfrm>
            <a:prstGeom prst="ellipse">
              <a:avLst/>
            </a:prstGeom>
            <a:solidFill>
              <a:schemeClr val="accent3"/>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33" name="Google Shape;333;p48"/>
            <p:cNvSpPr/>
            <p:nvPr/>
          </p:nvSpPr>
          <p:spPr>
            <a:xfrm>
              <a:off x="6795557" y="2114880"/>
              <a:ext cx="2251380" cy="2251367"/>
            </a:xfrm>
            <a:prstGeom prst="ellipse">
              <a:avLst/>
            </a:prstGeom>
            <a:solidFill>
              <a:srgbClr val="FFFFFF"/>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34" name="Google Shape;334;p48"/>
            <p:cNvSpPr/>
            <p:nvPr/>
          </p:nvSpPr>
          <p:spPr>
            <a:xfrm>
              <a:off x="3338664" y="0"/>
              <a:ext cx="2611180" cy="2611177"/>
            </a:xfrm>
            <a:prstGeom prst="ellipse">
              <a:avLst/>
            </a:prstGeom>
            <a:solidFill>
              <a:schemeClr val="dk2"/>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2"/>
                </a:solidFill>
                <a:latin typeface="Calibri"/>
                <a:ea typeface="Calibri"/>
                <a:cs typeface="Calibri"/>
                <a:sym typeface="Calibri"/>
              </a:endParaRPr>
            </a:p>
          </p:txBody>
        </p:sp>
        <p:sp>
          <p:nvSpPr>
            <p:cNvPr id="335" name="Google Shape;335;p48"/>
            <p:cNvSpPr/>
            <p:nvPr/>
          </p:nvSpPr>
          <p:spPr>
            <a:xfrm>
              <a:off x="3522356" y="183692"/>
              <a:ext cx="2251318" cy="2251364"/>
            </a:xfrm>
            <a:prstGeom prst="ellipse">
              <a:avLst/>
            </a:prstGeom>
            <a:solidFill>
              <a:srgbClr val="FFFFFF"/>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36" name="Google Shape;336;p48"/>
            <p:cNvSpPr/>
            <p:nvPr/>
          </p:nvSpPr>
          <p:spPr>
            <a:xfrm>
              <a:off x="2814952" y="3633252"/>
              <a:ext cx="1003633" cy="1463367"/>
            </a:xfrm>
            <a:custGeom>
              <a:avLst/>
              <a:gdLst/>
              <a:ahLst/>
              <a:cxnLst/>
              <a:rect l="l" t="t" r="r" b="b"/>
              <a:pathLst>
                <a:path w="21600" h="21600" extrusionOk="0">
                  <a:moveTo>
                    <a:pt x="17384" y="0"/>
                  </a:moveTo>
                  <a:cubicBezTo>
                    <a:pt x="6416" y="4947"/>
                    <a:pt x="266" y="13140"/>
                    <a:pt x="0" y="21600"/>
                  </a:cubicBezTo>
                  <a:lnTo>
                    <a:pt x="1432" y="20540"/>
                  </a:lnTo>
                  <a:lnTo>
                    <a:pt x="2938" y="19422"/>
                  </a:lnTo>
                  <a:lnTo>
                    <a:pt x="4501" y="20502"/>
                  </a:lnTo>
                  <a:lnTo>
                    <a:pt x="5985" y="21528"/>
                  </a:lnTo>
                  <a:cubicBezTo>
                    <a:pt x="6275" y="14485"/>
                    <a:pt x="11390" y="7679"/>
                    <a:pt x="20469" y="3520"/>
                  </a:cubicBezTo>
                  <a:lnTo>
                    <a:pt x="20465" y="3515"/>
                  </a:lnTo>
                  <a:lnTo>
                    <a:pt x="21600" y="654"/>
                  </a:lnTo>
                  <a:cubicBezTo>
                    <a:pt x="21600" y="654"/>
                    <a:pt x="17384" y="0"/>
                    <a:pt x="17384" y="0"/>
                  </a:cubicBezTo>
                  <a:close/>
                </a:path>
              </a:pathLst>
            </a:custGeom>
            <a:solidFill>
              <a:srgbClr val="459786"/>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37" name="Google Shape;337;p48"/>
            <p:cNvSpPr/>
            <p:nvPr/>
          </p:nvSpPr>
          <p:spPr>
            <a:xfrm>
              <a:off x="2814952" y="5073460"/>
              <a:ext cx="998232" cy="1578682"/>
            </a:xfrm>
            <a:custGeom>
              <a:avLst/>
              <a:gdLst/>
              <a:ahLst/>
              <a:cxnLst/>
              <a:rect l="l" t="t" r="r" b="b"/>
              <a:pathLst>
                <a:path w="21600" h="21600" extrusionOk="0">
                  <a:moveTo>
                    <a:pt x="0" y="2017"/>
                  </a:moveTo>
                  <a:cubicBezTo>
                    <a:pt x="766" y="10349"/>
                    <a:pt x="8077" y="17532"/>
                    <a:pt x="18684" y="21600"/>
                  </a:cubicBezTo>
                  <a:lnTo>
                    <a:pt x="18056" y="20320"/>
                  </a:lnTo>
                  <a:lnTo>
                    <a:pt x="17393" y="18974"/>
                  </a:lnTo>
                  <a:lnTo>
                    <a:pt x="19552" y="18613"/>
                  </a:lnTo>
                  <a:lnTo>
                    <a:pt x="21600" y="18272"/>
                  </a:lnTo>
                  <a:cubicBezTo>
                    <a:pt x="12806" y="14847"/>
                    <a:pt x="6736" y="8877"/>
                    <a:pt x="6019" y="1951"/>
                  </a:cubicBezTo>
                  <a:lnTo>
                    <a:pt x="6011" y="1951"/>
                  </a:lnTo>
                  <a:lnTo>
                    <a:pt x="2951" y="0"/>
                  </a:lnTo>
                  <a:cubicBezTo>
                    <a:pt x="2951" y="0"/>
                    <a:pt x="0" y="2017"/>
                    <a:pt x="0" y="2017"/>
                  </a:cubicBezTo>
                  <a:close/>
                </a:path>
              </a:pathLst>
            </a:custGeom>
            <a:solidFill>
              <a:srgbClr val="5F6665"/>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38" name="Google Shape;338;p48"/>
            <p:cNvSpPr/>
            <p:nvPr/>
          </p:nvSpPr>
          <p:spPr>
            <a:xfrm>
              <a:off x="3764180" y="6480936"/>
              <a:ext cx="1730706" cy="461263"/>
            </a:xfrm>
            <a:custGeom>
              <a:avLst/>
              <a:gdLst/>
              <a:ahLst/>
              <a:cxnLst/>
              <a:rect l="l" t="t" r="r" b="b"/>
              <a:pathLst>
                <a:path w="21600" h="18303" extrusionOk="0">
                  <a:moveTo>
                    <a:pt x="743" y="10735"/>
                  </a:moveTo>
                  <a:cubicBezTo>
                    <a:pt x="7546" y="21600"/>
                    <a:pt x="15328" y="20407"/>
                    <a:pt x="21600" y="9457"/>
                  </a:cubicBezTo>
                  <a:lnTo>
                    <a:pt x="20409" y="8599"/>
                  </a:lnTo>
                  <a:lnTo>
                    <a:pt x="19154" y="7696"/>
                  </a:lnTo>
                  <a:lnTo>
                    <a:pt x="19492" y="3748"/>
                  </a:lnTo>
                  <a:lnTo>
                    <a:pt x="19813" y="0"/>
                  </a:lnTo>
                  <a:cubicBezTo>
                    <a:pt x="14572" y="9000"/>
                    <a:pt x="8104" y="9982"/>
                    <a:pt x="2425" y="1079"/>
                  </a:cubicBezTo>
                  <a:lnTo>
                    <a:pt x="2423" y="1092"/>
                  </a:lnTo>
                  <a:lnTo>
                    <a:pt x="0" y="3123"/>
                  </a:lnTo>
                  <a:cubicBezTo>
                    <a:pt x="0" y="3123"/>
                    <a:pt x="743" y="10735"/>
                    <a:pt x="743" y="10735"/>
                  </a:cubicBezTo>
                  <a:close/>
                </a:path>
              </a:pathLst>
            </a:custGeom>
            <a:solidFill>
              <a:srgbClr val="459786"/>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39" name="Google Shape;339;p48"/>
            <p:cNvSpPr/>
            <p:nvPr/>
          </p:nvSpPr>
          <p:spPr>
            <a:xfrm>
              <a:off x="5400780" y="5171656"/>
              <a:ext cx="1003601" cy="1463338"/>
            </a:xfrm>
            <a:custGeom>
              <a:avLst/>
              <a:gdLst/>
              <a:ahLst/>
              <a:cxnLst/>
              <a:rect l="l" t="t" r="r" b="b"/>
              <a:pathLst>
                <a:path w="21600" h="21600" extrusionOk="0">
                  <a:moveTo>
                    <a:pt x="4216" y="21600"/>
                  </a:moveTo>
                  <a:cubicBezTo>
                    <a:pt x="15187" y="16652"/>
                    <a:pt x="21337" y="8460"/>
                    <a:pt x="21600" y="0"/>
                  </a:cubicBezTo>
                  <a:lnTo>
                    <a:pt x="20170" y="1060"/>
                  </a:lnTo>
                  <a:lnTo>
                    <a:pt x="18663" y="2178"/>
                  </a:lnTo>
                  <a:lnTo>
                    <a:pt x="17101" y="1097"/>
                  </a:lnTo>
                  <a:lnTo>
                    <a:pt x="15618" y="71"/>
                  </a:lnTo>
                  <a:cubicBezTo>
                    <a:pt x="15327" y="7114"/>
                    <a:pt x="10211" y="13921"/>
                    <a:pt x="1133" y="18080"/>
                  </a:cubicBezTo>
                  <a:lnTo>
                    <a:pt x="1136" y="18084"/>
                  </a:lnTo>
                  <a:lnTo>
                    <a:pt x="0" y="20944"/>
                  </a:lnTo>
                  <a:cubicBezTo>
                    <a:pt x="0" y="20944"/>
                    <a:pt x="4216" y="21600"/>
                    <a:pt x="4216" y="21600"/>
                  </a:cubicBezTo>
                  <a:close/>
                </a:path>
              </a:pathLst>
            </a:custGeom>
            <a:solidFill>
              <a:srgbClr val="5F6665"/>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40" name="Google Shape;340;p48"/>
            <p:cNvSpPr/>
            <p:nvPr/>
          </p:nvSpPr>
          <p:spPr>
            <a:xfrm>
              <a:off x="5400780" y="3600520"/>
              <a:ext cx="998327" cy="1578663"/>
            </a:xfrm>
            <a:custGeom>
              <a:avLst/>
              <a:gdLst/>
              <a:ahLst/>
              <a:cxnLst/>
              <a:rect l="l" t="t" r="r" b="b"/>
              <a:pathLst>
                <a:path w="21600" h="21600" extrusionOk="0">
                  <a:moveTo>
                    <a:pt x="21600" y="19583"/>
                  </a:moveTo>
                  <a:cubicBezTo>
                    <a:pt x="20832" y="11250"/>
                    <a:pt x="13524" y="4067"/>
                    <a:pt x="2917" y="0"/>
                  </a:cubicBezTo>
                  <a:lnTo>
                    <a:pt x="3544" y="1279"/>
                  </a:lnTo>
                  <a:lnTo>
                    <a:pt x="4208" y="2626"/>
                  </a:lnTo>
                  <a:lnTo>
                    <a:pt x="2048" y="2986"/>
                  </a:lnTo>
                  <a:lnTo>
                    <a:pt x="0" y="3327"/>
                  </a:lnTo>
                  <a:cubicBezTo>
                    <a:pt x="8794" y="6752"/>
                    <a:pt x="14863" y="12723"/>
                    <a:pt x="15582" y="19649"/>
                  </a:cubicBezTo>
                  <a:lnTo>
                    <a:pt x="15590" y="19649"/>
                  </a:lnTo>
                  <a:lnTo>
                    <a:pt x="18650" y="21600"/>
                  </a:lnTo>
                  <a:cubicBezTo>
                    <a:pt x="18650" y="21600"/>
                    <a:pt x="21600" y="19583"/>
                    <a:pt x="21600" y="19583"/>
                  </a:cubicBezTo>
                  <a:close/>
                </a:path>
              </a:pathLst>
            </a:custGeom>
            <a:solidFill>
              <a:srgbClr val="459786"/>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41" name="Google Shape;341;p48"/>
            <p:cNvSpPr/>
            <p:nvPr/>
          </p:nvSpPr>
          <p:spPr>
            <a:xfrm>
              <a:off x="3764180" y="3338664"/>
              <a:ext cx="1730673" cy="461252"/>
            </a:xfrm>
            <a:custGeom>
              <a:avLst/>
              <a:gdLst/>
              <a:ahLst/>
              <a:cxnLst/>
              <a:rect l="l" t="t" r="r" b="b"/>
              <a:pathLst>
                <a:path w="21600" h="18304" extrusionOk="0">
                  <a:moveTo>
                    <a:pt x="20857" y="7567"/>
                  </a:moveTo>
                  <a:cubicBezTo>
                    <a:pt x="14055" y="-3296"/>
                    <a:pt x="6271" y="-2105"/>
                    <a:pt x="0" y="8846"/>
                  </a:cubicBezTo>
                  <a:lnTo>
                    <a:pt x="1191" y="9703"/>
                  </a:lnTo>
                  <a:lnTo>
                    <a:pt x="2446" y="10607"/>
                  </a:lnTo>
                  <a:lnTo>
                    <a:pt x="2108" y="14555"/>
                  </a:lnTo>
                  <a:lnTo>
                    <a:pt x="1787" y="18304"/>
                  </a:lnTo>
                  <a:cubicBezTo>
                    <a:pt x="7029" y="9301"/>
                    <a:pt x="13497" y="8322"/>
                    <a:pt x="19175" y="17222"/>
                  </a:cubicBezTo>
                  <a:lnTo>
                    <a:pt x="19177" y="17211"/>
                  </a:lnTo>
                  <a:lnTo>
                    <a:pt x="21600" y="15182"/>
                  </a:lnTo>
                  <a:cubicBezTo>
                    <a:pt x="21600" y="15182"/>
                    <a:pt x="20857" y="7567"/>
                    <a:pt x="20857" y="7567"/>
                  </a:cubicBezTo>
                  <a:close/>
                </a:path>
              </a:pathLst>
            </a:custGeom>
            <a:solidFill>
              <a:srgbClr val="5F6665"/>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grpSp>
      <p:cxnSp>
        <p:nvCxnSpPr>
          <p:cNvPr id="342" name="Google Shape;342;p48"/>
          <p:cNvCxnSpPr/>
          <p:nvPr/>
        </p:nvCxnSpPr>
        <p:spPr>
          <a:xfrm>
            <a:off x="2541211" y="4684950"/>
            <a:ext cx="6495998" cy="0"/>
          </a:xfrm>
          <a:prstGeom prst="straightConnector1">
            <a:avLst/>
          </a:prstGeom>
          <a:noFill/>
          <a:ln w="12700" cap="flat" cmpd="sng">
            <a:solidFill>
              <a:srgbClr val="ECEFF0"/>
            </a:solidFill>
            <a:prstDash val="solid"/>
            <a:miter lim="800000"/>
            <a:headEnd type="none" w="sm" len="sm"/>
            <a:tailEnd type="none" w="sm" len="sm"/>
          </a:ln>
        </p:spPr>
      </p:cxnSp>
      <p:pic>
        <p:nvPicPr>
          <p:cNvPr id="4" name="Picture 3" descr="County logo.png">
            <a:extLst>
              <a:ext uri="{FF2B5EF4-FFF2-40B4-BE49-F238E27FC236}">
                <a16:creationId xmlns:a16="http://schemas.microsoft.com/office/drawing/2014/main" id="{EE6413BA-3EE7-8247-8CCE-C7E1068D51D8}"/>
              </a:ext>
            </a:extLst>
          </p:cNvPr>
          <p:cNvPicPr>
            <a:picLocks noChangeAspect="1"/>
          </p:cNvPicPr>
          <p:nvPr userDrawn="1"/>
        </p:nvPicPr>
        <p:blipFill>
          <a:blip r:embed="rId3"/>
          <a:stretch>
            <a:fillRect/>
          </a:stretch>
        </p:blipFill>
        <p:spPr>
          <a:xfrm>
            <a:off x="19398372" y="731110"/>
            <a:ext cx="1126018" cy="1124712"/>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ource Graphic_United States">
  <p:cSld name="Source Graphic_United States">
    <p:spTree>
      <p:nvGrpSpPr>
        <p:cNvPr id="1" name="Shape 343"/>
        <p:cNvGrpSpPr/>
        <p:nvPr/>
      </p:nvGrpSpPr>
      <p:grpSpPr>
        <a:xfrm>
          <a:off x="0" y="0"/>
          <a:ext cx="0" cy="0"/>
          <a:chOff x="0" y="0"/>
          <a:chExt cx="0" cy="0"/>
        </a:xfrm>
      </p:grpSpPr>
      <p:grpSp>
        <p:nvGrpSpPr>
          <p:cNvPr id="344" name="Google Shape;344;p49"/>
          <p:cNvGrpSpPr/>
          <p:nvPr/>
        </p:nvGrpSpPr>
        <p:grpSpPr>
          <a:xfrm>
            <a:off x="9215633" y="2315614"/>
            <a:ext cx="13760910" cy="9381104"/>
            <a:chOff x="-1" y="-1"/>
            <a:chExt cx="13760909" cy="9381103"/>
          </a:xfrm>
        </p:grpSpPr>
        <p:sp>
          <p:nvSpPr>
            <p:cNvPr id="345" name="Google Shape;345;p49"/>
            <p:cNvSpPr/>
            <p:nvPr/>
          </p:nvSpPr>
          <p:spPr>
            <a:xfrm>
              <a:off x="-1" y="5956212"/>
              <a:ext cx="5240029" cy="3424890"/>
            </a:xfrm>
            <a:custGeom>
              <a:avLst/>
              <a:gdLst/>
              <a:ahLst/>
              <a:cxnLst/>
              <a:rect l="l" t="t" r="r" b="b"/>
              <a:pathLst>
                <a:path w="21600" h="21600" extrusionOk="0">
                  <a:moveTo>
                    <a:pt x="17048" y="3129"/>
                  </a:moveTo>
                  <a:lnTo>
                    <a:pt x="17037" y="3524"/>
                  </a:lnTo>
                  <a:lnTo>
                    <a:pt x="17037" y="4315"/>
                  </a:lnTo>
                  <a:lnTo>
                    <a:pt x="17026" y="4693"/>
                  </a:lnTo>
                  <a:lnTo>
                    <a:pt x="17026" y="5097"/>
                  </a:lnTo>
                  <a:lnTo>
                    <a:pt x="17010" y="5476"/>
                  </a:lnTo>
                  <a:lnTo>
                    <a:pt x="17010" y="6250"/>
                  </a:lnTo>
                  <a:lnTo>
                    <a:pt x="16999" y="6628"/>
                  </a:lnTo>
                  <a:lnTo>
                    <a:pt x="16999" y="7007"/>
                  </a:lnTo>
                  <a:lnTo>
                    <a:pt x="16982" y="7385"/>
                  </a:lnTo>
                  <a:lnTo>
                    <a:pt x="16982" y="8134"/>
                  </a:lnTo>
                  <a:lnTo>
                    <a:pt x="16971" y="8512"/>
                  </a:lnTo>
                  <a:lnTo>
                    <a:pt x="16971" y="8891"/>
                  </a:lnTo>
                  <a:lnTo>
                    <a:pt x="16960" y="9252"/>
                  </a:lnTo>
                  <a:lnTo>
                    <a:pt x="16960" y="10009"/>
                  </a:lnTo>
                  <a:lnTo>
                    <a:pt x="16944" y="10363"/>
                  </a:lnTo>
                  <a:lnTo>
                    <a:pt x="16944" y="11103"/>
                  </a:lnTo>
                  <a:lnTo>
                    <a:pt x="16933" y="11481"/>
                  </a:lnTo>
                  <a:lnTo>
                    <a:pt x="16933" y="12196"/>
                  </a:lnTo>
                  <a:lnTo>
                    <a:pt x="16922" y="12550"/>
                  </a:lnTo>
                  <a:lnTo>
                    <a:pt x="16922" y="13290"/>
                  </a:lnTo>
                  <a:lnTo>
                    <a:pt x="16905" y="13643"/>
                  </a:lnTo>
                  <a:lnTo>
                    <a:pt x="16905" y="14005"/>
                  </a:lnTo>
                  <a:lnTo>
                    <a:pt x="16894" y="14358"/>
                  </a:lnTo>
                  <a:lnTo>
                    <a:pt x="16894" y="15056"/>
                  </a:lnTo>
                  <a:lnTo>
                    <a:pt x="16982" y="15115"/>
                  </a:lnTo>
                  <a:lnTo>
                    <a:pt x="17075" y="15174"/>
                  </a:lnTo>
                  <a:lnTo>
                    <a:pt x="17103" y="15081"/>
                  </a:lnTo>
                  <a:lnTo>
                    <a:pt x="17207" y="15157"/>
                  </a:lnTo>
                  <a:lnTo>
                    <a:pt x="17295" y="15216"/>
                  </a:lnTo>
                  <a:lnTo>
                    <a:pt x="17350" y="15140"/>
                  </a:lnTo>
                  <a:lnTo>
                    <a:pt x="17411" y="15039"/>
                  </a:lnTo>
                  <a:lnTo>
                    <a:pt x="17581" y="15039"/>
                  </a:lnTo>
                  <a:lnTo>
                    <a:pt x="17647" y="15022"/>
                  </a:lnTo>
                  <a:lnTo>
                    <a:pt x="17647" y="15098"/>
                  </a:lnTo>
                  <a:lnTo>
                    <a:pt x="17620" y="15241"/>
                  </a:lnTo>
                  <a:lnTo>
                    <a:pt x="17609" y="15334"/>
                  </a:lnTo>
                  <a:lnTo>
                    <a:pt x="17658" y="15435"/>
                  </a:lnTo>
                  <a:lnTo>
                    <a:pt x="17658" y="15460"/>
                  </a:lnTo>
                  <a:lnTo>
                    <a:pt x="17724" y="15519"/>
                  </a:lnTo>
                  <a:lnTo>
                    <a:pt x="17790" y="15552"/>
                  </a:lnTo>
                  <a:lnTo>
                    <a:pt x="17829" y="15712"/>
                  </a:lnTo>
                  <a:lnTo>
                    <a:pt x="17895" y="15813"/>
                  </a:lnTo>
                  <a:lnTo>
                    <a:pt x="17944" y="15914"/>
                  </a:lnTo>
                  <a:lnTo>
                    <a:pt x="18010" y="15990"/>
                  </a:lnTo>
                  <a:lnTo>
                    <a:pt x="18076" y="16116"/>
                  </a:lnTo>
                  <a:lnTo>
                    <a:pt x="18126" y="16192"/>
                  </a:lnTo>
                  <a:lnTo>
                    <a:pt x="18208" y="16309"/>
                  </a:lnTo>
                  <a:lnTo>
                    <a:pt x="18246" y="16368"/>
                  </a:lnTo>
                  <a:lnTo>
                    <a:pt x="18268" y="16486"/>
                  </a:lnTo>
                  <a:lnTo>
                    <a:pt x="18296" y="16646"/>
                  </a:lnTo>
                  <a:lnTo>
                    <a:pt x="18285" y="16747"/>
                  </a:lnTo>
                  <a:lnTo>
                    <a:pt x="18312" y="16747"/>
                  </a:lnTo>
                  <a:lnTo>
                    <a:pt x="18373" y="16646"/>
                  </a:lnTo>
                  <a:lnTo>
                    <a:pt x="18439" y="16587"/>
                  </a:lnTo>
                  <a:lnTo>
                    <a:pt x="18516" y="16511"/>
                  </a:lnTo>
                  <a:lnTo>
                    <a:pt x="18554" y="16452"/>
                  </a:lnTo>
                  <a:lnTo>
                    <a:pt x="18659" y="16452"/>
                  </a:lnTo>
                  <a:lnTo>
                    <a:pt x="18697" y="16293"/>
                  </a:lnTo>
                  <a:lnTo>
                    <a:pt x="18697" y="16074"/>
                  </a:lnTo>
                  <a:lnTo>
                    <a:pt x="18741" y="16074"/>
                  </a:lnTo>
                  <a:lnTo>
                    <a:pt x="18763" y="16032"/>
                  </a:lnTo>
                  <a:lnTo>
                    <a:pt x="18780" y="15973"/>
                  </a:lnTo>
                  <a:lnTo>
                    <a:pt x="18752" y="15897"/>
                  </a:lnTo>
                  <a:lnTo>
                    <a:pt x="18840" y="15855"/>
                  </a:lnTo>
                  <a:lnTo>
                    <a:pt x="18906" y="15813"/>
                  </a:lnTo>
                  <a:lnTo>
                    <a:pt x="19000" y="15737"/>
                  </a:lnTo>
                  <a:lnTo>
                    <a:pt x="19077" y="15653"/>
                  </a:lnTo>
                  <a:lnTo>
                    <a:pt x="19126" y="15712"/>
                  </a:lnTo>
                  <a:lnTo>
                    <a:pt x="19170" y="15754"/>
                  </a:lnTo>
                  <a:lnTo>
                    <a:pt x="19258" y="15897"/>
                  </a:lnTo>
                  <a:lnTo>
                    <a:pt x="19269" y="15931"/>
                  </a:lnTo>
                  <a:lnTo>
                    <a:pt x="19258" y="15990"/>
                  </a:lnTo>
                  <a:lnTo>
                    <a:pt x="19258" y="16049"/>
                  </a:lnTo>
                  <a:lnTo>
                    <a:pt x="19313" y="16234"/>
                  </a:lnTo>
                  <a:lnTo>
                    <a:pt x="19324" y="16250"/>
                  </a:lnTo>
                  <a:lnTo>
                    <a:pt x="19373" y="16293"/>
                  </a:lnTo>
                  <a:lnTo>
                    <a:pt x="19428" y="16335"/>
                  </a:lnTo>
                  <a:lnTo>
                    <a:pt x="19456" y="16393"/>
                  </a:lnTo>
                  <a:lnTo>
                    <a:pt x="19516" y="16469"/>
                  </a:lnTo>
                  <a:lnTo>
                    <a:pt x="19533" y="16511"/>
                  </a:lnTo>
                  <a:lnTo>
                    <a:pt x="19544" y="16570"/>
                  </a:lnTo>
                  <a:lnTo>
                    <a:pt x="19555" y="16612"/>
                  </a:lnTo>
                  <a:lnTo>
                    <a:pt x="19571" y="16646"/>
                  </a:lnTo>
                  <a:lnTo>
                    <a:pt x="19582" y="16688"/>
                  </a:lnTo>
                  <a:lnTo>
                    <a:pt x="19621" y="16747"/>
                  </a:lnTo>
                  <a:lnTo>
                    <a:pt x="19687" y="16806"/>
                  </a:lnTo>
                  <a:lnTo>
                    <a:pt x="19725" y="16848"/>
                  </a:lnTo>
                  <a:lnTo>
                    <a:pt x="19791" y="16907"/>
                  </a:lnTo>
                  <a:lnTo>
                    <a:pt x="19857" y="17024"/>
                  </a:lnTo>
                  <a:lnTo>
                    <a:pt x="19907" y="17125"/>
                  </a:lnTo>
                  <a:lnTo>
                    <a:pt x="19973" y="17243"/>
                  </a:lnTo>
                  <a:lnTo>
                    <a:pt x="19973" y="17327"/>
                  </a:lnTo>
                  <a:lnTo>
                    <a:pt x="20039" y="17462"/>
                  </a:lnTo>
                  <a:lnTo>
                    <a:pt x="20171" y="17781"/>
                  </a:lnTo>
                  <a:lnTo>
                    <a:pt x="20209" y="17865"/>
                  </a:lnTo>
                  <a:lnTo>
                    <a:pt x="20248" y="17983"/>
                  </a:lnTo>
                  <a:lnTo>
                    <a:pt x="20314" y="18118"/>
                  </a:lnTo>
                  <a:lnTo>
                    <a:pt x="20374" y="18278"/>
                  </a:lnTo>
                  <a:lnTo>
                    <a:pt x="20429" y="18395"/>
                  </a:lnTo>
                  <a:lnTo>
                    <a:pt x="20495" y="18538"/>
                  </a:lnTo>
                  <a:lnTo>
                    <a:pt x="20533" y="18614"/>
                  </a:lnTo>
                  <a:lnTo>
                    <a:pt x="20506" y="18698"/>
                  </a:lnTo>
                  <a:lnTo>
                    <a:pt x="20495" y="18774"/>
                  </a:lnTo>
                  <a:lnTo>
                    <a:pt x="20572" y="18799"/>
                  </a:lnTo>
                  <a:lnTo>
                    <a:pt x="20621" y="18816"/>
                  </a:lnTo>
                  <a:lnTo>
                    <a:pt x="20599" y="19018"/>
                  </a:lnTo>
                  <a:lnTo>
                    <a:pt x="20660" y="19060"/>
                  </a:lnTo>
                  <a:lnTo>
                    <a:pt x="20698" y="19093"/>
                  </a:lnTo>
                  <a:lnTo>
                    <a:pt x="20698" y="19152"/>
                  </a:lnTo>
                  <a:lnTo>
                    <a:pt x="20726" y="19211"/>
                  </a:lnTo>
                  <a:lnTo>
                    <a:pt x="20742" y="19337"/>
                  </a:lnTo>
                  <a:lnTo>
                    <a:pt x="20803" y="19312"/>
                  </a:lnTo>
                  <a:lnTo>
                    <a:pt x="20841" y="19295"/>
                  </a:lnTo>
                  <a:lnTo>
                    <a:pt x="20885" y="19354"/>
                  </a:lnTo>
                  <a:lnTo>
                    <a:pt x="20946" y="19396"/>
                  </a:lnTo>
                  <a:lnTo>
                    <a:pt x="21012" y="19455"/>
                  </a:lnTo>
                  <a:lnTo>
                    <a:pt x="21067" y="19497"/>
                  </a:lnTo>
                  <a:lnTo>
                    <a:pt x="21127" y="19514"/>
                  </a:lnTo>
                  <a:lnTo>
                    <a:pt x="21210" y="19556"/>
                  </a:lnTo>
                  <a:lnTo>
                    <a:pt x="21259" y="19632"/>
                  </a:lnTo>
                  <a:lnTo>
                    <a:pt x="21336" y="19674"/>
                  </a:lnTo>
                  <a:lnTo>
                    <a:pt x="21375" y="19792"/>
                  </a:lnTo>
                  <a:lnTo>
                    <a:pt x="21457" y="19834"/>
                  </a:lnTo>
                  <a:lnTo>
                    <a:pt x="21507" y="19792"/>
                  </a:lnTo>
                  <a:lnTo>
                    <a:pt x="21534" y="19834"/>
                  </a:lnTo>
                  <a:lnTo>
                    <a:pt x="21545" y="19893"/>
                  </a:lnTo>
                  <a:lnTo>
                    <a:pt x="21556" y="19968"/>
                  </a:lnTo>
                  <a:lnTo>
                    <a:pt x="21556" y="20027"/>
                  </a:lnTo>
                  <a:lnTo>
                    <a:pt x="21534" y="20111"/>
                  </a:lnTo>
                  <a:lnTo>
                    <a:pt x="21518" y="20170"/>
                  </a:lnTo>
                  <a:lnTo>
                    <a:pt x="21518" y="20330"/>
                  </a:lnTo>
                  <a:lnTo>
                    <a:pt x="21534" y="20406"/>
                  </a:lnTo>
                  <a:lnTo>
                    <a:pt x="21545" y="20464"/>
                  </a:lnTo>
                  <a:lnTo>
                    <a:pt x="21573" y="20591"/>
                  </a:lnTo>
                  <a:lnTo>
                    <a:pt x="21584" y="20666"/>
                  </a:lnTo>
                  <a:lnTo>
                    <a:pt x="21600" y="20725"/>
                  </a:lnTo>
                  <a:lnTo>
                    <a:pt x="21545" y="20927"/>
                  </a:lnTo>
                  <a:lnTo>
                    <a:pt x="21534" y="21028"/>
                  </a:lnTo>
                  <a:lnTo>
                    <a:pt x="21534" y="21062"/>
                  </a:lnTo>
                  <a:lnTo>
                    <a:pt x="21507" y="21163"/>
                  </a:lnTo>
                  <a:lnTo>
                    <a:pt x="21430" y="21306"/>
                  </a:lnTo>
                  <a:lnTo>
                    <a:pt x="21402" y="21381"/>
                  </a:lnTo>
                  <a:lnTo>
                    <a:pt x="21375" y="21364"/>
                  </a:lnTo>
                  <a:lnTo>
                    <a:pt x="21270" y="21339"/>
                  </a:lnTo>
                  <a:lnTo>
                    <a:pt x="21232" y="21188"/>
                  </a:lnTo>
                  <a:lnTo>
                    <a:pt x="21193" y="21062"/>
                  </a:lnTo>
                  <a:lnTo>
                    <a:pt x="21171" y="20969"/>
                  </a:lnTo>
                  <a:lnTo>
                    <a:pt x="21171" y="20927"/>
                  </a:lnTo>
                  <a:lnTo>
                    <a:pt x="21182" y="20843"/>
                  </a:lnTo>
                  <a:lnTo>
                    <a:pt x="21287" y="20767"/>
                  </a:lnTo>
                  <a:lnTo>
                    <a:pt x="21287" y="20742"/>
                  </a:lnTo>
                  <a:lnTo>
                    <a:pt x="21248" y="20742"/>
                  </a:lnTo>
                  <a:lnTo>
                    <a:pt x="21232" y="20708"/>
                  </a:lnTo>
                  <a:lnTo>
                    <a:pt x="21221" y="20591"/>
                  </a:lnTo>
                  <a:lnTo>
                    <a:pt x="21210" y="20490"/>
                  </a:lnTo>
                  <a:lnTo>
                    <a:pt x="21210" y="20406"/>
                  </a:lnTo>
                  <a:lnTo>
                    <a:pt x="21182" y="20271"/>
                  </a:lnTo>
                  <a:lnTo>
                    <a:pt x="21144" y="20187"/>
                  </a:lnTo>
                  <a:lnTo>
                    <a:pt x="21078" y="20027"/>
                  </a:lnTo>
                  <a:lnTo>
                    <a:pt x="21067" y="19993"/>
                  </a:lnTo>
                  <a:lnTo>
                    <a:pt x="21089" y="19935"/>
                  </a:lnTo>
                  <a:lnTo>
                    <a:pt x="21105" y="19867"/>
                  </a:lnTo>
                  <a:lnTo>
                    <a:pt x="21001" y="19968"/>
                  </a:lnTo>
                  <a:lnTo>
                    <a:pt x="20858" y="20086"/>
                  </a:lnTo>
                  <a:lnTo>
                    <a:pt x="20792" y="20153"/>
                  </a:lnTo>
                  <a:lnTo>
                    <a:pt x="20792" y="20187"/>
                  </a:lnTo>
                  <a:lnTo>
                    <a:pt x="20781" y="20212"/>
                  </a:lnTo>
                  <a:lnTo>
                    <a:pt x="20792" y="20271"/>
                  </a:lnTo>
                  <a:lnTo>
                    <a:pt x="20792" y="20330"/>
                  </a:lnTo>
                  <a:lnTo>
                    <a:pt x="20781" y="20431"/>
                  </a:lnTo>
                  <a:lnTo>
                    <a:pt x="20753" y="20549"/>
                  </a:lnTo>
                  <a:lnTo>
                    <a:pt x="20726" y="20565"/>
                  </a:lnTo>
                  <a:lnTo>
                    <a:pt x="20676" y="20523"/>
                  </a:lnTo>
                  <a:lnTo>
                    <a:pt x="20649" y="20507"/>
                  </a:lnTo>
                  <a:lnTo>
                    <a:pt x="20621" y="20372"/>
                  </a:lnTo>
                  <a:lnTo>
                    <a:pt x="20621" y="20330"/>
                  </a:lnTo>
                  <a:lnTo>
                    <a:pt x="20649" y="20288"/>
                  </a:lnTo>
                  <a:lnTo>
                    <a:pt x="20676" y="20212"/>
                  </a:lnTo>
                  <a:lnTo>
                    <a:pt x="20698" y="20111"/>
                  </a:lnTo>
                  <a:lnTo>
                    <a:pt x="20753" y="19834"/>
                  </a:lnTo>
                  <a:lnTo>
                    <a:pt x="20803" y="19834"/>
                  </a:lnTo>
                  <a:lnTo>
                    <a:pt x="20885" y="19750"/>
                  </a:lnTo>
                  <a:lnTo>
                    <a:pt x="20753" y="19750"/>
                  </a:lnTo>
                  <a:lnTo>
                    <a:pt x="20726" y="19733"/>
                  </a:lnTo>
                  <a:lnTo>
                    <a:pt x="20715" y="19691"/>
                  </a:lnTo>
                  <a:lnTo>
                    <a:pt x="20660" y="19573"/>
                  </a:lnTo>
                  <a:lnTo>
                    <a:pt x="20621" y="19556"/>
                  </a:lnTo>
                  <a:lnTo>
                    <a:pt x="20599" y="19531"/>
                  </a:lnTo>
                  <a:lnTo>
                    <a:pt x="20555" y="19455"/>
                  </a:lnTo>
                  <a:lnTo>
                    <a:pt x="20533" y="19430"/>
                  </a:lnTo>
                  <a:lnTo>
                    <a:pt x="20517" y="19396"/>
                  </a:lnTo>
                  <a:lnTo>
                    <a:pt x="20517" y="19337"/>
                  </a:lnTo>
                  <a:lnTo>
                    <a:pt x="20506" y="19312"/>
                  </a:lnTo>
                  <a:lnTo>
                    <a:pt x="20478" y="19295"/>
                  </a:lnTo>
                  <a:lnTo>
                    <a:pt x="20457" y="19279"/>
                  </a:lnTo>
                  <a:lnTo>
                    <a:pt x="20440" y="19152"/>
                  </a:lnTo>
                  <a:lnTo>
                    <a:pt x="20374" y="19119"/>
                  </a:lnTo>
                  <a:lnTo>
                    <a:pt x="20352" y="19093"/>
                  </a:lnTo>
                  <a:lnTo>
                    <a:pt x="20297" y="19018"/>
                  </a:lnTo>
                  <a:lnTo>
                    <a:pt x="20286" y="18976"/>
                  </a:lnTo>
                  <a:lnTo>
                    <a:pt x="20286" y="18816"/>
                  </a:lnTo>
                  <a:lnTo>
                    <a:pt x="20248" y="18841"/>
                  </a:lnTo>
                  <a:lnTo>
                    <a:pt x="20011" y="18715"/>
                  </a:lnTo>
                  <a:lnTo>
                    <a:pt x="20011" y="18521"/>
                  </a:lnTo>
                  <a:lnTo>
                    <a:pt x="19962" y="18261"/>
                  </a:lnTo>
                  <a:lnTo>
                    <a:pt x="19907" y="18160"/>
                  </a:lnTo>
                  <a:lnTo>
                    <a:pt x="19923" y="18118"/>
                  </a:lnTo>
                  <a:lnTo>
                    <a:pt x="19934" y="18101"/>
                  </a:lnTo>
                  <a:lnTo>
                    <a:pt x="19945" y="18101"/>
                  </a:lnTo>
                  <a:lnTo>
                    <a:pt x="20039" y="18160"/>
                  </a:lnTo>
                  <a:lnTo>
                    <a:pt x="20127" y="18244"/>
                  </a:lnTo>
                  <a:lnTo>
                    <a:pt x="20143" y="18219"/>
                  </a:lnTo>
                  <a:lnTo>
                    <a:pt x="20000" y="18059"/>
                  </a:lnTo>
                  <a:lnTo>
                    <a:pt x="19962" y="18000"/>
                  </a:lnTo>
                  <a:lnTo>
                    <a:pt x="19945" y="17924"/>
                  </a:lnTo>
                  <a:lnTo>
                    <a:pt x="19945" y="17899"/>
                  </a:lnTo>
                  <a:lnTo>
                    <a:pt x="19962" y="17882"/>
                  </a:lnTo>
                  <a:lnTo>
                    <a:pt x="20077" y="17882"/>
                  </a:lnTo>
                  <a:lnTo>
                    <a:pt x="20088" y="17865"/>
                  </a:lnTo>
                  <a:lnTo>
                    <a:pt x="19962" y="17823"/>
                  </a:lnTo>
                  <a:lnTo>
                    <a:pt x="19934" y="17823"/>
                  </a:lnTo>
                  <a:lnTo>
                    <a:pt x="19907" y="17899"/>
                  </a:lnTo>
                  <a:lnTo>
                    <a:pt x="19896" y="17924"/>
                  </a:lnTo>
                  <a:lnTo>
                    <a:pt x="19868" y="17924"/>
                  </a:lnTo>
                  <a:lnTo>
                    <a:pt x="19857" y="17899"/>
                  </a:lnTo>
                  <a:lnTo>
                    <a:pt x="19830" y="17823"/>
                  </a:lnTo>
                  <a:lnTo>
                    <a:pt x="19791" y="17739"/>
                  </a:lnTo>
                  <a:lnTo>
                    <a:pt x="19742" y="17664"/>
                  </a:lnTo>
                  <a:lnTo>
                    <a:pt x="19725" y="17605"/>
                  </a:lnTo>
                  <a:lnTo>
                    <a:pt x="19714" y="17504"/>
                  </a:lnTo>
                  <a:lnTo>
                    <a:pt x="19714" y="17403"/>
                  </a:lnTo>
                  <a:lnTo>
                    <a:pt x="19753" y="17184"/>
                  </a:lnTo>
                  <a:lnTo>
                    <a:pt x="19780" y="17150"/>
                  </a:lnTo>
                  <a:lnTo>
                    <a:pt x="19780" y="17125"/>
                  </a:lnTo>
                  <a:lnTo>
                    <a:pt x="19764" y="17125"/>
                  </a:lnTo>
                  <a:lnTo>
                    <a:pt x="19753" y="17150"/>
                  </a:lnTo>
                  <a:lnTo>
                    <a:pt x="19714" y="17243"/>
                  </a:lnTo>
                  <a:lnTo>
                    <a:pt x="19687" y="17428"/>
                  </a:lnTo>
                  <a:lnTo>
                    <a:pt x="19648" y="17487"/>
                  </a:lnTo>
                  <a:lnTo>
                    <a:pt x="19637" y="17462"/>
                  </a:lnTo>
                  <a:lnTo>
                    <a:pt x="19599" y="17403"/>
                  </a:lnTo>
                  <a:lnTo>
                    <a:pt x="19533" y="17327"/>
                  </a:lnTo>
                  <a:lnTo>
                    <a:pt x="19467" y="17302"/>
                  </a:lnTo>
                  <a:lnTo>
                    <a:pt x="19412" y="17226"/>
                  </a:lnTo>
                  <a:lnTo>
                    <a:pt x="19335" y="17007"/>
                  </a:lnTo>
                  <a:lnTo>
                    <a:pt x="19324" y="16890"/>
                  </a:lnTo>
                  <a:lnTo>
                    <a:pt x="19313" y="16864"/>
                  </a:lnTo>
                  <a:lnTo>
                    <a:pt x="19269" y="16831"/>
                  </a:lnTo>
                  <a:lnTo>
                    <a:pt x="19258" y="16772"/>
                  </a:lnTo>
                  <a:lnTo>
                    <a:pt x="19209" y="16486"/>
                  </a:lnTo>
                  <a:lnTo>
                    <a:pt x="19154" y="16309"/>
                  </a:lnTo>
                  <a:lnTo>
                    <a:pt x="19143" y="16192"/>
                  </a:lnTo>
                  <a:lnTo>
                    <a:pt x="19143" y="16091"/>
                  </a:lnTo>
                  <a:lnTo>
                    <a:pt x="19126" y="16175"/>
                  </a:lnTo>
                  <a:lnTo>
                    <a:pt x="19126" y="16208"/>
                  </a:lnTo>
                  <a:lnTo>
                    <a:pt x="19088" y="16234"/>
                  </a:lnTo>
                  <a:lnTo>
                    <a:pt x="19126" y="16309"/>
                  </a:lnTo>
                  <a:lnTo>
                    <a:pt x="19126" y="16351"/>
                  </a:lnTo>
                  <a:lnTo>
                    <a:pt x="19115" y="16335"/>
                  </a:lnTo>
                  <a:lnTo>
                    <a:pt x="19088" y="16351"/>
                  </a:lnTo>
                  <a:lnTo>
                    <a:pt x="19143" y="16486"/>
                  </a:lnTo>
                  <a:lnTo>
                    <a:pt x="19170" y="16705"/>
                  </a:lnTo>
                  <a:lnTo>
                    <a:pt x="19209" y="16848"/>
                  </a:lnTo>
                  <a:lnTo>
                    <a:pt x="19231" y="16991"/>
                  </a:lnTo>
                  <a:lnTo>
                    <a:pt x="19247" y="17083"/>
                  </a:lnTo>
                  <a:lnTo>
                    <a:pt x="19258" y="17167"/>
                  </a:lnTo>
                  <a:lnTo>
                    <a:pt x="19297" y="17369"/>
                  </a:lnTo>
                  <a:lnTo>
                    <a:pt x="19313" y="17403"/>
                  </a:lnTo>
                  <a:lnTo>
                    <a:pt x="19297" y="17445"/>
                  </a:lnTo>
                  <a:lnTo>
                    <a:pt x="19286" y="17487"/>
                  </a:lnTo>
                  <a:lnTo>
                    <a:pt x="19269" y="17504"/>
                  </a:lnTo>
                  <a:lnTo>
                    <a:pt x="19209" y="17487"/>
                  </a:lnTo>
                  <a:lnTo>
                    <a:pt x="19181" y="17428"/>
                  </a:lnTo>
                  <a:lnTo>
                    <a:pt x="19143" y="17344"/>
                  </a:lnTo>
                  <a:lnTo>
                    <a:pt x="19088" y="17302"/>
                  </a:lnTo>
                  <a:lnTo>
                    <a:pt x="18961" y="17327"/>
                  </a:lnTo>
                  <a:lnTo>
                    <a:pt x="18961" y="17108"/>
                  </a:lnTo>
                  <a:lnTo>
                    <a:pt x="18945" y="17066"/>
                  </a:lnTo>
                  <a:lnTo>
                    <a:pt x="18884" y="16864"/>
                  </a:lnTo>
                  <a:lnTo>
                    <a:pt x="18884" y="16831"/>
                  </a:lnTo>
                  <a:lnTo>
                    <a:pt x="18972" y="16730"/>
                  </a:lnTo>
                  <a:lnTo>
                    <a:pt x="18923" y="16730"/>
                  </a:lnTo>
                  <a:lnTo>
                    <a:pt x="18895" y="16772"/>
                  </a:lnTo>
                  <a:lnTo>
                    <a:pt x="18884" y="16730"/>
                  </a:lnTo>
                  <a:lnTo>
                    <a:pt x="18857" y="16612"/>
                  </a:lnTo>
                  <a:lnTo>
                    <a:pt x="18840" y="16570"/>
                  </a:lnTo>
                  <a:lnTo>
                    <a:pt x="18829" y="16553"/>
                  </a:lnTo>
                  <a:lnTo>
                    <a:pt x="18829" y="16671"/>
                  </a:lnTo>
                  <a:lnTo>
                    <a:pt x="18840" y="16730"/>
                  </a:lnTo>
                  <a:lnTo>
                    <a:pt x="18857" y="16772"/>
                  </a:lnTo>
                  <a:lnTo>
                    <a:pt x="18857" y="16831"/>
                  </a:lnTo>
                  <a:lnTo>
                    <a:pt x="18840" y="16864"/>
                  </a:lnTo>
                  <a:lnTo>
                    <a:pt x="18829" y="16890"/>
                  </a:lnTo>
                  <a:lnTo>
                    <a:pt x="18818" y="16890"/>
                  </a:lnTo>
                  <a:lnTo>
                    <a:pt x="18780" y="16864"/>
                  </a:lnTo>
                  <a:lnTo>
                    <a:pt x="18752" y="16831"/>
                  </a:lnTo>
                  <a:lnTo>
                    <a:pt x="18714" y="16806"/>
                  </a:lnTo>
                  <a:lnTo>
                    <a:pt x="18714" y="16789"/>
                  </a:lnTo>
                  <a:lnTo>
                    <a:pt x="18686" y="16730"/>
                  </a:lnTo>
                  <a:lnTo>
                    <a:pt x="18675" y="16688"/>
                  </a:lnTo>
                  <a:lnTo>
                    <a:pt x="18554" y="16646"/>
                  </a:lnTo>
                  <a:lnTo>
                    <a:pt x="18494" y="16587"/>
                  </a:lnTo>
                  <a:lnTo>
                    <a:pt x="18516" y="16671"/>
                  </a:lnTo>
                  <a:lnTo>
                    <a:pt x="18516" y="16705"/>
                  </a:lnTo>
                  <a:lnTo>
                    <a:pt x="18505" y="16705"/>
                  </a:lnTo>
                  <a:lnTo>
                    <a:pt x="18466" y="16772"/>
                  </a:lnTo>
                  <a:lnTo>
                    <a:pt x="18477" y="16789"/>
                  </a:lnTo>
                  <a:lnTo>
                    <a:pt x="18505" y="16772"/>
                  </a:lnTo>
                  <a:lnTo>
                    <a:pt x="18543" y="16772"/>
                  </a:lnTo>
                  <a:lnTo>
                    <a:pt x="18598" y="16806"/>
                  </a:lnTo>
                  <a:lnTo>
                    <a:pt x="18648" y="16848"/>
                  </a:lnTo>
                  <a:lnTo>
                    <a:pt x="18675" y="16864"/>
                  </a:lnTo>
                  <a:lnTo>
                    <a:pt x="18675" y="16907"/>
                  </a:lnTo>
                  <a:lnTo>
                    <a:pt x="18686" y="16932"/>
                  </a:lnTo>
                  <a:lnTo>
                    <a:pt x="18741" y="16965"/>
                  </a:lnTo>
                  <a:lnTo>
                    <a:pt x="18741" y="16991"/>
                  </a:lnTo>
                  <a:lnTo>
                    <a:pt x="18714" y="17066"/>
                  </a:lnTo>
                  <a:lnTo>
                    <a:pt x="18780" y="17066"/>
                  </a:lnTo>
                  <a:lnTo>
                    <a:pt x="18818" y="17083"/>
                  </a:lnTo>
                  <a:lnTo>
                    <a:pt x="18868" y="17209"/>
                  </a:lnTo>
                  <a:lnTo>
                    <a:pt x="18884" y="17268"/>
                  </a:lnTo>
                  <a:lnTo>
                    <a:pt x="18895" y="17344"/>
                  </a:lnTo>
                  <a:lnTo>
                    <a:pt x="18884" y="17369"/>
                  </a:lnTo>
                  <a:lnTo>
                    <a:pt x="18857" y="17386"/>
                  </a:lnTo>
                  <a:lnTo>
                    <a:pt x="18725" y="17428"/>
                  </a:lnTo>
                  <a:lnTo>
                    <a:pt x="18675" y="17521"/>
                  </a:lnTo>
                  <a:lnTo>
                    <a:pt x="18637" y="17504"/>
                  </a:lnTo>
                  <a:lnTo>
                    <a:pt x="18554" y="17428"/>
                  </a:lnTo>
                  <a:lnTo>
                    <a:pt x="18477" y="17344"/>
                  </a:lnTo>
                  <a:lnTo>
                    <a:pt x="18268" y="17125"/>
                  </a:lnTo>
                  <a:lnTo>
                    <a:pt x="18268" y="17083"/>
                  </a:lnTo>
                  <a:lnTo>
                    <a:pt x="18257" y="17050"/>
                  </a:lnTo>
                  <a:lnTo>
                    <a:pt x="18230" y="17050"/>
                  </a:lnTo>
                  <a:lnTo>
                    <a:pt x="18191" y="16991"/>
                  </a:lnTo>
                  <a:lnTo>
                    <a:pt x="18142" y="16890"/>
                  </a:lnTo>
                  <a:lnTo>
                    <a:pt x="18104" y="16772"/>
                  </a:lnTo>
                  <a:lnTo>
                    <a:pt x="18076" y="16705"/>
                  </a:lnTo>
                  <a:lnTo>
                    <a:pt x="17983" y="16570"/>
                  </a:lnTo>
                  <a:lnTo>
                    <a:pt x="17944" y="16528"/>
                  </a:lnTo>
                  <a:lnTo>
                    <a:pt x="17906" y="16511"/>
                  </a:lnTo>
                  <a:lnTo>
                    <a:pt x="17867" y="16486"/>
                  </a:lnTo>
                  <a:lnTo>
                    <a:pt x="17856" y="16486"/>
                  </a:lnTo>
                  <a:lnTo>
                    <a:pt x="17884" y="16452"/>
                  </a:lnTo>
                  <a:lnTo>
                    <a:pt x="17884" y="16427"/>
                  </a:lnTo>
                  <a:lnTo>
                    <a:pt x="17801" y="16410"/>
                  </a:lnTo>
                  <a:lnTo>
                    <a:pt x="17724" y="16351"/>
                  </a:lnTo>
                  <a:lnTo>
                    <a:pt x="17543" y="16192"/>
                  </a:lnTo>
                  <a:lnTo>
                    <a:pt x="17455" y="16074"/>
                  </a:lnTo>
                  <a:lnTo>
                    <a:pt x="17400" y="16032"/>
                  </a:lnTo>
                  <a:lnTo>
                    <a:pt x="17361" y="15973"/>
                  </a:lnTo>
                  <a:lnTo>
                    <a:pt x="17372" y="15956"/>
                  </a:lnTo>
                  <a:lnTo>
                    <a:pt x="17411" y="15931"/>
                  </a:lnTo>
                  <a:lnTo>
                    <a:pt x="17438" y="15897"/>
                  </a:lnTo>
                  <a:lnTo>
                    <a:pt x="17477" y="15796"/>
                  </a:lnTo>
                  <a:lnTo>
                    <a:pt x="17477" y="15754"/>
                  </a:lnTo>
                  <a:lnTo>
                    <a:pt x="17455" y="15695"/>
                  </a:lnTo>
                  <a:lnTo>
                    <a:pt x="17455" y="15536"/>
                  </a:lnTo>
                  <a:lnTo>
                    <a:pt x="17466" y="15519"/>
                  </a:lnTo>
                  <a:lnTo>
                    <a:pt x="17477" y="15493"/>
                  </a:lnTo>
                  <a:lnTo>
                    <a:pt x="17493" y="15477"/>
                  </a:lnTo>
                  <a:lnTo>
                    <a:pt x="17504" y="15477"/>
                  </a:lnTo>
                  <a:lnTo>
                    <a:pt x="17543" y="15578"/>
                  </a:lnTo>
                  <a:lnTo>
                    <a:pt x="17554" y="15611"/>
                  </a:lnTo>
                  <a:lnTo>
                    <a:pt x="17554" y="15754"/>
                  </a:lnTo>
                  <a:lnTo>
                    <a:pt x="17570" y="15897"/>
                  </a:lnTo>
                  <a:lnTo>
                    <a:pt x="17570" y="15830"/>
                  </a:lnTo>
                  <a:lnTo>
                    <a:pt x="17581" y="15737"/>
                  </a:lnTo>
                  <a:lnTo>
                    <a:pt x="17581" y="15695"/>
                  </a:lnTo>
                  <a:lnTo>
                    <a:pt x="17598" y="15653"/>
                  </a:lnTo>
                  <a:lnTo>
                    <a:pt x="17609" y="15636"/>
                  </a:lnTo>
                  <a:lnTo>
                    <a:pt x="17686" y="15636"/>
                  </a:lnTo>
                  <a:lnTo>
                    <a:pt x="17581" y="15552"/>
                  </a:lnTo>
                  <a:lnTo>
                    <a:pt x="17515" y="15435"/>
                  </a:lnTo>
                  <a:lnTo>
                    <a:pt x="17504" y="15418"/>
                  </a:lnTo>
                  <a:lnTo>
                    <a:pt x="17477" y="15418"/>
                  </a:lnTo>
                  <a:lnTo>
                    <a:pt x="17438" y="15460"/>
                  </a:lnTo>
                  <a:lnTo>
                    <a:pt x="17334" y="15636"/>
                  </a:lnTo>
                  <a:lnTo>
                    <a:pt x="17312" y="15679"/>
                  </a:lnTo>
                  <a:lnTo>
                    <a:pt x="17191" y="15754"/>
                  </a:lnTo>
                  <a:lnTo>
                    <a:pt x="17114" y="15771"/>
                  </a:lnTo>
                  <a:lnTo>
                    <a:pt x="17026" y="15754"/>
                  </a:lnTo>
                  <a:lnTo>
                    <a:pt x="16944" y="15737"/>
                  </a:lnTo>
                  <a:lnTo>
                    <a:pt x="16751" y="15578"/>
                  </a:lnTo>
                  <a:lnTo>
                    <a:pt x="16724" y="15536"/>
                  </a:lnTo>
                  <a:lnTo>
                    <a:pt x="16762" y="15435"/>
                  </a:lnTo>
                  <a:lnTo>
                    <a:pt x="16779" y="15418"/>
                  </a:lnTo>
                  <a:lnTo>
                    <a:pt x="16751" y="15317"/>
                  </a:lnTo>
                  <a:lnTo>
                    <a:pt x="16751" y="15300"/>
                  </a:lnTo>
                  <a:lnTo>
                    <a:pt x="16724" y="15275"/>
                  </a:lnTo>
                  <a:lnTo>
                    <a:pt x="16724" y="15359"/>
                  </a:lnTo>
                  <a:lnTo>
                    <a:pt x="16713" y="15393"/>
                  </a:lnTo>
                  <a:lnTo>
                    <a:pt x="16674" y="15418"/>
                  </a:lnTo>
                  <a:lnTo>
                    <a:pt x="16619" y="15460"/>
                  </a:lnTo>
                  <a:lnTo>
                    <a:pt x="16454" y="15359"/>
                  </a:lnTo>
                  <a:lnTo>
                    <a:pt x="16267" y="15300"/>
                  </a:lnTo>
                  <a:lnTo>
                    <a:pt x="16113" y="15258"/>
                  </a:lnTo>
                  <a:lnTo>
                    <a:pt x="15894" y="15300"/>
                  </a:lnTo>
                  <a:lnTo>
                    <a:pt x="15778" y="15334"/>
                  </a:lnTo>
                  <a:lnTo>
                    <a:pt x="15646" y="15334"/>
                  </a:lnTo>
                  <a:lnTo>
                    <a:pt x="15635" y="15300"/>
                  </a:lnTo>
                  <a:lnTo>
                    <a:pt x="15674" y="15275"/>
                  </a:lnTo>
                  <a:lnTo>
                    <a:pt x="15674" y="15258"/>
                  </a:lnTo>
                  <a:lnTo>
                    <a:pt x="15635" y="15157"/>
                  </a:lnTo>
                  <a:lnTo>
                    <a:pt x="15580" y="15115"/>
                  </a:lnTo>
                  <a:lnTo>
                    <a:pt x="15503" y="15081"/>
                  </a:lnTo>
                  <a:lnTo>
                    <a:pt x="15454" y="15056"/>
                  </a:lnTo>
                  <a:lnTo>
                    <a:pt x="15437" y="15039"/>
                  </a:lnTo>
                  <a:lnTo>
                    <a:pt x="15410" y="14997"/>
                  </a:lnTo>
                  <a:lnTo>
                    <a:pt x="15371" y="14955"/>
                  </a:lnTo>
                  <a:lnTo>
                    <a:pt x="15360" y="14921"/>
                  </a:lnTo>
                  <a:lnTo>
                    <a:pt x="15371" y="14762"/>
                  </a:lnTo>
                  <a:lnTo>
                    <a:pt x="15399" y="14678"/>
                  </a:lnTo>
                  <a:lnTo>
                    <a:pt x="15410" y="14619"/>
                  </a:lnTo>
                  <a:lnTo>
                    <a:pt x="15454" y="14518"/>
                  </a:lnTo>
                  <a:lnTo>
                    <a:pt x="15437" y="14518"/>
                  </a:lnTo>
                  <a:lnTo>
                    <a:pt x="15388" y="14602"/>
                  </a:lnTo>
                  <a:lnTo>
                    <a:pt x="15333" y="14661"/>
                  </a:lnTo>
                  <a:lnTo>
                    <a:pt x="15283" y="14762"/>
                  </a:lnTo>
                  <a:lnTo>
                    <a:pt x="15256" y="14804"/>
                  </a:lnTo>
                  <a:lnTo>
                    <a:pt x="15228" y="14837"/>
                  </a:lnTo>
                  <a:lnTo>
                    <a:pt x="15179" y="14837"/>
                  </a:lnTo>
                  <a:lnTo>
                    <a:pt x="15102" y="14762"/>
                  </a:lnTo>
                  <a:lnTo>
                    <a:pt x="15047" y="14720"/>
                  </a:lnTo>
                  <a:lnTo>
                    <a:pt x="14997" y="14720"/>
                  </a:lnTo>
                  <a:lnTo>
                    <a:pt x="14970" y="14703"/>
                  </a:lnTo>
                  <a:lnTo>
                    <a:pt x="15036" y="14602"/>
                  </a:lnTo>
                  <a:lnTo>
                    <a:pt x="15063" y="14543"/>
                  </a:lnTo>
                  <a:lnTo>
                    <a:pt x="15074" y="14501"/>
                  </a:lnTo>
                  <a:lnTo>
                    <a:pt x="14893" y="14459"/>
                  </a:lnTo>
                  <a:lnTo>
                    <a:pt x="14882" y="14425"/>
                  </a:lnTo>
                  <a:lnTo>
                    <a:pt x="14882" y="14383"/>
                  </a:lnTo>
                  <a:lnTo>
                    <a:pt x="14854" y="14358"/>
                  </a:lnTo>
                  <a:lnTo>
                    <a:pt x="14816" y="14358"/>
                  </a:lnTo>
                  <a:lnTo>
                    <a:pt x="14750" y="14400"/>
                  </a:lnTo>
                  <a:lnTo>
                    <a:pt x="14723" y="14358"/>
                  </a:lnTo>
                  <a:lnTo>
                    <a:pt x="14739" y="14341"/>
                  </a:lnTo>
                  <a:lnTo>
                    <a:pt x="14761" y="14341"/>
                  </a:lnTo>
                  <a:lnTo>
                    <a:pt x="14799" y="14282"/>
                  </a:lnTo>
                  <a:lnTo>
                    <a:pt x="14750" y="14240"/>
                  </a:lnTo>
                  <a:lnTo>
                    <a:pt x="14723" y="14181"/>
                  </a:lnTo>
                  <a:lnTo>
                    <a:pt x="14712" y="14164"/>
                  </a:lnTo>
                  <a:lnTo>
                    <a:pt x="14723" y="14047"/>
                  </a:lnTo>
                  <a:lnTo>
                    <a:pt x="14739" y="13963"/>
                  </a:lnTo>
                  <a:lnTo>
                    <a:pt x="14865" y="13904"/>
                  </a:lnTo>
                  <a:lnTo>
                    <a:pt x="14827" y="13887"/>
                  </a:lnTo>
                  <a:lnTo>
                    <a:pt x="14750" y="13887"/>
                  </a:lnTo>
                  <a:lnTo>
                    <a:pt x="14695" y="13946"/>
                  </a:lnTo>
                  <a:lnTo>
                    <a:pt x="14635" y="14021"/>
                  </a:lnTo>
                  <a:lnTo>
                    <a:pt x="14580" y="14047"/>
                  </a:lnTo>
                  <a:lnTo>
                    <a:pt x="14569" y="14021"/>
                  </a:lnTo>
                  <a:lnTo>
                    <a:pt x="14541" y="14005"/>
                  </a:lnTo>
                  <a:lnTo>
                    <a:pt x="14503" y="14005"/>
                  </a:lnTo>
                  <a:lnTo>
                    <a:pt x="14475" y="14021"/>
                  </a:lnTo>
                  <a:lnTo>
                    <a:pt x="14464" y="14064"/>
                  </a:lnTo>
                  <a:lnTo>
                    <a:pt x="14437" y="14106"/>
                  </a:lnTo>
                  <a:lnTo>
                    <a:pt x="14426" y="14106"/>
                  </a:lnTo>
                  <a:lnTo>
                    <a:pt x="14409" y="14047"/>
                  </a:lnTo>
                  <a:lnTo>
                    <a:pt x="14371" y="14021"/>
                  </a:lnTo>
                  <a:lnTo>
                    <a:pt x="14360" y="13988"/>
                  </a:lnTo>
                  <a:lnTo>
                    <a:pt x="14349" y="14005"/>
                  </a:lnTo>
                  <a:lnTo>
                    <a:pt x="14332" y="14064"/>
                  </a:lnTo>
                  <a:lnTo>
                    <a:pt x="14321" y="14080"/>
                  </a:lnTo>
                  <a:lnTo>
                    <a:pt x="14255" y="14106"/>
                  </a:lnTo>
                  <a:lnTo>
                    <a:pt x="14228" y="14106"/>
                  </a:lnTo>
                  <a:lnTo>
                    <a:pt x="14189" y="14021"/>
                  </a:lnTo>
                  <a:lnTo>
                    <a:pt x="14189" y="14005"/>
                  </a:lnTo>
                  <a:lnTo>
                    <a:pt x="14206" y="13946"/>
                  </a:lnTo>
                  <a:lnTo>
                    <a:pt x="14310" y="13702"/>
                  </a:lnTo>
                  <a:lnTo>
                    <a:pt x="14294" y="13702"/>
                  </a:lnTo>
                  <a:lnTo>
                    <a:pt x="14266" y="13744"/>
                  </a:lnTo>
                  <a:lnTo>
                    <a:pt x="14206" y="13828"/>
                  </a:lnTo>
                  <a:lnTo>
                    <a:pt x="14178" y="13862"/>
                  </a:lnTo>
                  <a:lnTo>
                    <a:pt x="14140" y="13845"/>
                  </a:lnTo>
                  <a:lnTo>
                    <a:pt x="14101" y="13845"/>
                  </a:lnTo>
                  <a:lnTo>
                    <a:pt x="14074" y="13862"/>
                  </a:lnTo>
                  <a:lnTo>
                    <a:pt x="14046" y="13887"/>
                  </a:lnTo>
                  <a:lnTo>
                    <a:pt x="14035" y="13921"/>
                  </a:lnTo>
                  <a:lnTo>
                    <a:pt x="14046" y="13921"/>
                  </a:lnTo>
                  <a:lnTo>
                    <a:pt x="14085" y="13904"/>
                  </a:lnTo>
                  <a:lnTo>
                    <a:pt x="14112" y="13887"/>
                  </a:lnTo>
                  <a:lnTo>
                    <a:pt x="14112" y="13904"/>
                  </a:lnTo>
                  <a:lnTo>
                    <a:pt x="14074" y="14021"/>
                  </a:lnTo>
                  <a:lnTo>
                    <a:pt x="14046" y="14122"/>
                  </a:lnTo>
                  <a:lnTo>
                    <a:pt x="14035" y="14139"/>
                  </a:lnTo>
                  <a:lnTo>
                    <a:pt x="13997" y="14122"/>
                  </a:lnTo>
                  <a:lnTo>
                    <a:pt x="13969" y="14139"/>
                  </a:lnTo>
                  <a:lnTo>
                    <a:pt x="13969" y="14164"/>
                  </a:lnTo>
                  <a:lnTo>
                    <a:pt x="14019" y="14265"/>
                  </a:lnTo>
                  <a:lnTo>
                    <a:pt x="14074" y="14299"/>
                  </a:lnTo>
                  <a:lnTo>
                    <a:pt x="14074" y="14341"/>
                  </a:lnTo>
                  <a:lnTo>
                    <a:pt x="14063" y="14425"/>
                  </a:lnTo>
                  <a:lnTo>
                    <a:pt x="14046" y="14442"/>
                  </a:lnTo>
                  <a:lnTo>
                    <a:pt x="14035" y="14459"/>
                  </a:lnTo>
                  <a:lnTo>
                    <a:pt x="13969" y="14459"/>
                  </a:lnTo>
                  <a:lnTo>
                    <a:pt x="13931" y="14501"/>
                  </a:lnTo>
                  <a:lnTo>
                    <a:pt x="13903" y="14543"/>
                  </a:lnTo>
                  <a:lnTo>
                    <a:pt x="13920" y="14543"/>
                  </a:lnTo>
                  <a:lnTo>
                    <a:pt x="13942" y="14518"/>
                  </a:lnTo>
                  <a:lnTo>
                    <a:pt x="13980" y="14501"/>
                  </a:lnTo>
                  <a:lnTo>
                    <a:pt x="14046" y="14518"/>
                  </a:lnTo>
                  <a:lnTo>
                    <a:pt x="14085" y="14501"/>
                  </a:lnTo>
                  <a:lnTo>
                    <a:pt x="14112" y="14459"/>
                  </a:lnTo>
                  <a:lnTo>
                    <a:pt x="14140" y="14484"/>
                  </a:lnTo>
                  <a:lnTo>
                    <a:pt x="14162" y="14543"/>
                  </a:lnTo>
                  <a:lnTo>
                    <a:pt x="14162" y="14577"/>
                  </a:lnTo>
                  <a:lnTo>
                    <a:pt x="14140" y="14661"/>
                  </a:lnTo>
                  <a:lnTo>
                    <a:pt x="14101" y="14661"/>
                  </a:lnTo>
                  <a:lnTo>
                    <a:pt x="14074" y="14678"/>
                  </a:lnTo>
                  <a:lnTo>
                    <a:pt x="14063" y="14720"/>
                  </a:lnTo>
                  <a:lnTo>
                    <a:pt x="14063" y="14762"/>
                  </a:lnTo>
                  <a:lnTo>
                    <a:pt x="14046" y="14837"/>
                  </a:lnTo>
                  <a:lnTo>
                    <a:pt x="14046" y="14980"/>
                  </a:lnTo>
                  <a:lnTo>
                    <a:pt x="14008" y="14980"/>
                  </a:lnTo>
                  <a:lnTo>
                    <a:pt x="13997" y="14997"/>
                  </a:lnTo>
                  <a:lnTo>
                    <a:pt x="13942" y="15157"/>
                  </a:lnTo>
                  <a:lnTo>
                    <a:pt x="13931" y="15174"/>
                  </a:lnTo>
                  <a:lnTo>
                    <a:pt x="13920" y="15157"/>
                  </a:lnTo>
                  <a:lnTo>
                    <a:pt x="13903" y="15157"/>
                  </a:lnTo>
                  <a:lnTo>
                    <a:pt x="13892" y="15174"/>
                  </a:lnTo>
                  <a:lnTo>
                    <a:pt x="13865" y="15174"/>
                  </a:lnTo>
                  <a:lnTo>
                    <a:pt x="13815" y="15199"/>
                  </a:lnTo>
                  <a:lnTo>
                    <a:pt x="13788" y="15174"/>
                  </a:lnTo>
                  <a:lnTo>
                    <a:pt x="13722" y="15140"/>
                  </a:lnTo>
                  <a:lnTo>
                    <a:pt x="13694" y="15098"/>
                  </a:lnTo>
                  <a:lnTo>
                    <a:pt x="13683" y="15056"/>
                  </a:lnTo>
                  <a:lnTo>
                    <a:pt x="13618" y="15098"/>
                  </a:lnTo>
                  <a:lnTo>
                    <a:pt x="13607" y="15081"/>
                  </a:lnTo>
                  <a:lnTo>
                    <a:pt x="13579" y="14955"/>
                  </a:lnTo>
                  <a:lnTo>
                    <a:pt x="13568" y="14955"/>
                  </a:lnTo>
                  <a:lnTo>
                    <a:pt x="13552" y="15081"/>
                  </a:lnTo>
                  <a:lnTo>
                    <a:pt x="13541" y="15115"/>
                  </a:lnTo>
                  <a:lnTo>
                    <a:pt x="13502" y="15199"/>
                  </a:lnTo>
                  <a:lnTo>
                    <a:pt x="13464" y="15334"/>
                  </a:lnTo>
                  <a:lnTo>
                    <a:pt x="13464" y="15359"/>
                  </a:lnTo>
                  <a:lnTo>
                    <a:pt x="13447" y="15317"/>
                  </a:lnTo>
                  <a:lnTo>
                    <a:pt x="13447" y="15199"/>
                  </a:lnTo>
                  <a:lnTo>
                    <a:pt x="13436" y="15157"/>
                  </a:lnTo>
                  <a:lnTo>
                    <a:pt x="13398" y="15241"/>
                  </a:lnTo>
                  <a:lnTo>
                    <a:pt x="13398" y="15359"/>
                  </a:lnTo>
                  <a:lnTo>
                    <a:pt x="13387" y="15376"/>
                  </a:lnTo>
                  <a:lnTo>
                    <a:pt x="13321" y="15300"/>
                  </a:lnTo>
                  <a:lnTo>
                    <a:pt x="13304" y="15300"/>
                  </a:lnTo>
                  <a:lnTo>
                    <a:pt x="13321" y="15393"/>
                  </a:lnTo>
                  <a:lnTo>
                    <a:pt x="13321" y="15418"/>
                  </a:lnTo>
                  <a:lnTo>
                    <a:pt x="13216" y="15552"/>
                  </a:lnTo>
                  <a:lnTo>
                    <a:pt x="13189" y="15536"/>
                  </a:lnTo>
                  <a:lnTo>
                    <a:pt x="13178" y="15519"/>
                  </a:lnTo>
                  <a:lnTo>
                    <a:pt x="13150" y="15519"/>
                  </a:lnTo>
                  <a:lnTo>
                    <a:pt x="13101" y="15552"/>
                  </a:lnTo>
                  <a:lnTo>
                    <a:pt x="13073" y="15552"/>
                  </a:lnTo>
                  <a:lnTo>
                    <a:pt x="13062" y="15519"/>
                  </a:lnTo>
                  <a:lnTo>
                    <a:pt x="13046" y="15519"/>
                  </a:lnTo>
                  <a:lnTo>
                    <a:pt x="13035" y="15552"/>
                  </a:lnTo>
                  <a:lnTo>
                    <a:pt x="13035" y="15611"/>
                  </a:lnTo>
                  <a:lnTo>
                    <a:pt x="13007" y="15679"/>
                  </a:lnTo>
                  <a:lnTo>
                    <a:pt x="12930" y="15771"/>
                  </a:lnTo>
                  <a:lnTo>
                    <a:pt x="12903" y="15813"/>
                  </a:lnTo>
                  <a:lnTo>
                    <a:pt x="12892" y="15872"/>
                  </a:lnTo>
                  <a:lnTo>
                    <a:pt x="12875" y="15872"/>
                  </a:lnTo>
                  <a:lnTo>
                    <a:pt x="12837" y="15813"/>
                  </a:lnTo>
                  <a:lnTo>
                    <a:pt x="12787" y="15796"/>
                  </a:lnTo>
                  <a:lnTo>
                    <a:pt x="12798" y="15830"/>
                  </a:lnTo>
                  <a:lnTo>
                    <a:pt x="12787" y="15872"/>
                  </a:lnTo>
                  <a:lnTo>
                    <a:pt x="12776" y="15872"/>
                  </a:lnTo>
                  <a:lnTo>
                    <a:pt x="12749" y="15855"/>
                  </a:lnTo>
                  <a:lnTo>
                    <a:pt x="12710" y="15830"/>
                  </a:lnTo>
                  <a:lnTo>
                    <a:pt x="12672" y="15855"/>
                  </a:lnTo>
                  <a:lnTo>
                    <a:pt x="12606" y="15897"/>
                  </a:lnTo>
                  <a:lnTo>
                    <a:pt x="12551" y="15872"/>
                  </a:lnTo>
                  <a:lnTo>
                    <a:pt x="12502" y="15771"/>
                  </a:lnTo>
                  <a:lnTo>
                    <a:pt x="12491" y="15771"/>
                  </a:lnTo>
                  <a:lnTo>
                    <a:pt x="12474" y="15737"/>
                  </a:lnTo>
                  <a:lnTo>
                    <a:pt x="12502" y="15679"/>
                  </a:lnTo>
                  <a:lnTo>
                    <a:pt x="12529" y="15636"/>
                  </a:lnTo>
                  <a:lnTo>
                    <a:pt x="12540" y="15594"/>
                  </a:lnTo>
                  <a:lnTo>
                    <a:pt x="12606" y="15552"/>
                  </a:lnTo>
                  <a:lnTo>
                    <a:pt x="12683" y="15536"/>
                  </a:lnTo>
                  <a:lnTo>
                    <a:pt x="12721" y="15519"/>
                  </a:lnTo>
                  <a:lnTo>
                    <a:pt x="12787" y="15435"/>
                  </a:lnTo>
                  <a:lnTo>
                    <a:pt x="12826" y="15376"/>
                  </a:lnTo>
                  <a:lnTo>
                    <a:pt x="12892" y="15241"/>
                  </a:lnTo>
                  <a:lnTo>
                    <a:pt x="12892" y="15216"/>
                  </a:lnTo>
                  <a:lnTo>
                    <a:pt x="12875" y="15216"/>
                  </a:lnTo>
                  <a:lnTo>
                    <a:pt x="12749" y="15334"/>
                  </a:lnTo>
                  <a:lnTo>
                    <a:pt x="12694" y="15334"/>
                  </a:lnTo>
                  <a:lnTo>
                    <a:pt x="12606" y="15258"/>
                  </a:lnTo>
                  <a:lnTo>
                    <a:pt x="12578" y="15241"/>
                  </a:lnTo>
                  <a:lnTo>
                    <a:pt x="12578" y="15157"/>
                  </a:lnTo>
                  <a:lnTo>
                    <a:pt x="12617" y="14997"/>
                  </a:lnTo>
                  <a:lnTo>
                    <a:pt x="12644" y="14921"/>
                  </a:lnTo>
                  <a:lnTo>
                    <a:pt x="12710" y="14804"/>
                  </a:lnTo>
                  <a:lnTo>
                    <a:pt x="12787" y="14678"/>
                  </a:lnTo>
                  <a:lnTo>
                    <a:pt x="12815" y="14602"/>
                  </a:lnTo>
                  <a:lnTo>
                    <a:pt x="12864" y="14383"/>
                  </a:lnTo>
                  <a:lnTo>
                    <a:pt x="12864" y="14139"/>
                  </a:lnTo>
                  <a:lnTo>
                    <a:pt x="12875" y="14064"/>
                  </a:lnTo>
                  <a:lnTo>
                    <a:pt x="12892" y="14047"/>
                  </a:lnTo>
                  <a:lnTo>
                    <a:pt x="13046" y="13946"/>
                  </a:lnTo>
                  <a:lnTo>
                    <a:pt x="13112" y="13887"/>
                  </a:lnTo>
                  <a:lnTo>
                    <a:pt x="13255" y="13769"/>
                  </a:lnTo>
                  <a:lnTo>
                    <a:pt x="13293" y="13786"/>
                  </a:lnTo>
                  <a:lnTo>
                    <a:pt x="13321" y="13828"/>
                  </a:lnTo>
                  <a:lnTo>
                    <a:pt x="13348" y="13862"/>
                  </a:lnTo>
                  <a:lnTo>
                    <a:pt x="13370" y="13904"/>
                  </a:lnTo>
                  <a:lnTo>
                    <a:pt x="13425" y="13904"/>
                  </a:lnTo>
                  <a:lnTo>
                    <a:pt x="13475" y="13887"/>
                  </a:lnTo>
                  <a:lnTo>
                    <a:pt x="13568" y="13904"/>
                  </a:lnTo>
                  <a:lnTo>
                    <a:pt x="13733" y="14021"/>
                  </a:lnTo>
                  <a:lnTo>
                    <a:pt x="13777" y="14047"/>
                  </a:lnTo>
                  <a:lnTo>
                    <a:pt x="13777" y="14021"/>
                  </a:lnTo>
                  <a:lnTo>
                    <a:pt x="13749" y="13963"/>
                  </a:lnTo>
                  <a:lnTo>
                    <a:pt x="13634" y="13904"/>
                  </a:lnTo>
                  <a:lnTo>
                    <a:pt x="13579" y="13862"/>
                  </a:lnTo>
                  <a:lnTo>
                    <a:pt x="13447" y="13685"/>
                  </a:lnTo>
                  <a:lnTo>
                    <a:pt x="13425" y="13626"/>
                  </a:lnTo>
                  <a:lnTo>
                    <a:pt x="13436" y="13584"/>
                  </a:lnTo>
                  <a:lnTo>
                    <a:pt x="13475" y="13567"/>
                  </a:lnTo>
                  <a:lnTo>
                    <a:pt x="13491" y="13550"/>
                  </a:lnTo>
                  <a:lnTo>
                    <a:pt x="13491" y="13508"/>
                  </a:lnTo>
                  <a:lnTo>
                    <a:pt x="13513" y="13466"/>
                  </a:lnTo>
                  <a:lnTo>
                    <a:pt x="13552" y="13407"/>
                  </a:lnTo>
                  <a:lnTo>
                    <a:pt x="13618" y="13349"/>
                  </a:lnTo>
                  <a:lnTo>
                    <a:pt x="13722" y="13264"/>
                  </a:lnTo>
                  <a:lnTo>
                    <a:pt x="13683" y="13248"/>
                  </a:lnTo>
                  <a:lnTo>
                    <a:pt x="13618" y="13264"/>
                  </a:lnTo>
                  <a:lnTo>
                    <a:pt x="13579" y="13264"/>
                  </a:lnTo>
                  <a:lnTo>
                    <a:pt x="13530" y="13332"/>
                  </a:lnTo>
                  <a:lnTo>
                    <a:pt x="13513" y="13391"/>
                  </a:lnTo>
                  <a:lnTo>
                    <a:pt x="13475" y="13466"/>
                  </a:lnTo>
                  <a:lnTo>
                    <a:pt x="13464" y="13483"/>
                  </a:lnTo>
                  <a:lnTo>
                    <a:pt x="13266" y="13483"/>
                  </a:lnTo>
                  <a:lnTo>
                    <a:pt x="13255" y="13424"/>
                  </a:lnTo>
                  <a:lnTo>
                    <a:pt x="13244" y="13407"/>
                  </a:lnTo>
                  <a:lnTo>
                    <a:pt x="13216" y="13407"/>
                  </a:lnTo>
                  <a:lnTo>
                    <a:pt x="13084" y="13525"/>
                  </a:lnTo>
                  <a:lnTo>
                    <a:pt x="13035" y="13567"/>
                  </a:lnTo>
                  <a:lnTo>
                    <a:pt x="12996" y="13643"/>
                  </a:lnTo>
                  <a:lnTo>
                    <a:pt x="12941" y="13685"/>
                  </a:lnTo>
                  <a:lnTo>
                    <a:pt x="12864" y="13702"/>
                  </a:lnTo>
                  <a:lnTo>
                    <a:pt x="12815" y="13727"/>
                  </a:lnTo>
                  <a:lnTo>
                    <a:pt x="12749" y="13803"/>
                  </a:lnTo>
                  <a:lnTo>
                    <a:pt x="12721" y="13862"/>
                  </a:lnTo>
                  <a:lnTo>
                    <a:pt x="12721" y="13988"/>
                  </a:lnTo>
                  <a:lnTo>
                    <a:pt x="12710" y="14005"/>
                  </a:lnTo>
                  <a:lnTo>
                    <a:pt x="12683" y="14005"/>
                  </a:lnTo>
                  <a:lnTo>
                    <a:pt x="12617" y="14064"/>
                  </a:lnTo>
                  <a:lnTo>
                    <a:pt x="12502" y="14223"/>
                  </a:lnTo>
                  <a:lnTo>
                    <a:pt x="12474" y="14282"/>
                  </a:lnTo>
                  <a:lnTo>
                    <a:pt x="12474" y="14299"/>
                  </a:lnTo>
                  <a:lnTo>
                    <a:pt x="12491" y="14358"/>
                  </a:lnTo>
                  <a:lnTo>
                    <a:pt x="12474" y="14400"/>
                  </a:lnTo>
                  <a:lnTo>
                    <a:pt x="12436" y="14442"/>
                  </a:lnTo>
                  <a:lnTo>
                    <a:pt x="12359" y="14518"/>
                  </a:lnTo>
                  <a:lnTo>
                    <a:pt x="12320" y="14543"/>
                  </a:lnTo>
                  <a:lnTo>
                    <a:pt x="12293" y="14518"/>
                  </a:lnTo>
                  <a:lnTo>
                    <a:pt x="12265" y="14501"/>
                  </a:lnTo>
                  <a:lnTo>
                    <a:pt x="12216" y="14442"/>
                  </a:lnTo>
                  <a:lnTo>
                    <a:pt x="12177" y="14442"/>
                  </a:lnTo>
                  <a:lnTo>
                    <a:pt x="12227" y="14501"/>
                  </a:lnTo>
                  <a:lnTo>
                    <a:pt x="12265" y="14602"/>
                  </a:lnTo>
                  <a:lnTo>
                    <a:pt x="12293" y="14661"/>
                  </a:lnTo>
                  <a:lnTo>
                    <a:pt x="12304" y="14720"/>
                  </a:lnTo>
                  <a:lnTo>
                    <a:pt x="12304" y="14779"/>
                  </a:lnTo>
                  <a:lnTo>
                    <a:pt x="12282" y="14821"/>
                  </a:lnTo>
                  <a:lnTo>
                    <a:pt x="12243" y="14896"/>
                  </a:lnTo>
                  <a:lnTo>
                    <a:pt x="12205" y="14921"/>
                  </a:lnTo>
                  <a:lnTo>
                    <a:pt x="12100" y="14938"/>
                  </a:lnTo>
                  <a:lnTo>
                    <a:pt x="12062" y="14938"/>
                  </a:lnTo>
                  <a:lnTo>
                    <a:pt x="12045" y="14955"/>
                  </a:lnTo>
                  <a:lnTo>
                    <a:pt x="12111" y="15022"/>
                  </a:lnTo>
                  <a:lnTo>
                    <a:pt x="12122" y="15039"/>
                  </a:lnTo>
                  <a:lnTo>
                    <a:pt x="12100" y="15115"/>
                  </a:lnTo>
                  <a:lnTo>
                    <a:pt x="12084" y="15140"/>
                  </a:lnTo>
                  <a:lnTo>
                    <a:pt x="12018" y="15157"/>
                  </a:lnTo>
                  <a:lnTo>
                    <a:pt x="11957" y="15157"/>
                  </a:lnTo>
                  <a:lnTo>
                    <a:pt x="11979" y="15098"/>
                  </a:lnTo>
                  <a:lnTo>
                    <a:pt x="11979" y="15081"/>
                  </a:lnTo>
                  <a:lnTo>
                    <a:pt x="11957" y="15056"/>
                  </a:lnTo>
                  <a:lnTo>
                    <a:pt x="11930" y="15081"/>
                  </a:lnTo>
                  <a:lnTo>
                    <a:pt x="11853" y="15157"/>
                  </a:lnTo>
                  <a:lnTo>
                    <a:pt x="11836" y="15157"/>
                  </a:lnTo>
                  <a:lnTo>
                    <a:pt x="11864" y="15199"/>
                  </a:lnTo>
                  <a:lnTo>
                    <a:pt x="11864" y="15216"/>
                  </a:lnTo>
                  <a:lnTo>
                    <a:pt x="11814" y="15258"/>
                  </a:lnTo>
                  <a:lnTo>
                    <a:pt x="11798" y="15300"/>
                  </a:lnTo>
                  <a:lnTo>
                    <a:pt x="11644" y="15435"/>
                  </a:lnTo>
                  <a:lnTo>
                    <a:pt x="11644" y="15477"/>
                  </a:lnTo>
                  <a:lnTo>
                    <a:pt x="11578" y="15679"/>
                  </a:lnTo>
                  <a:lnTo>
                    <a:pt x="11589" y="15737"/>
                  </a:lnTo>
                  <a:lnTo>
                    <a:pt x="11682" y="15796"/>
                  </a:lnTo>
                  <a:lnTo>
                    <a:pt x="11721" y="15830"/>
                  </a:lnTo>
                  <a:lnTo>
                    <a:pt x="11776" y="15872"/>
                  </a:lnTo>
                  <a:lnTo>
                    <a:pt x="11864" y="15990"/>
                  </a:lnTo>
                  <a:lnTo>
                    <a:pt x="11891" y="16049"/>
                  </a:lnTo>
                  <a:lnTo>
                    <a:pt x="11891" y="16091"/>
                  </a:lnTo>
                  <a:lnTo>
                    <a:pt x="11875" y="16116"/>
                  </a:lnTo>
                  <a:lnTo>
                    <a:pt x="11864" y="16150"/>
                  </a:lnTo>
                  <a:lnTo>
                    <a:pt x="11825" y="16234"/>
                  </a:lnTo>
                  <a:lnTo>
                    <a:pt x="11748" y="16335"/>
                  </a:lnTo>
                  <a:lnTo>
                    <a:pt x="11710" y="16351"/>
                  </a:lnTo>
                  <a:lnTo>
                    <a:pt x="11655" y="16368"/>
                  </a:lnTo>
                  <a:lnTo>
                    <a:pt x="11633" y="16393"/>
                  </a:lnTo>
                  <a:lnTo>
                    <a:pt x="11567" y="16486"/>
                  </a:lnTo>
                  <a:lnTo>
                    <a:pt x="11539" y="16528"/>
                  </a:lnTo>
                  <a:lnTo>
                    <a:pt x="11528" y="16587"/>
                  </a:lnTo>
                  <a:lnTo>
                    <a:pt x="11512" y="16629"/>
                  </a:lnTo>
                  <a:lnTo>
                    <a:pt x="11424" y="16671"/>
                  </a:lnTo>
                  <a:lnTo>
                    <a:pt x="11424" y="16688"/>
                  </a:lnTo>
                  <a:lnTo>
                    <a:pt x="11462" y="16705"/>
                  </a:lnTo>
                  <a:lnTo>
                    <a:pt x="11435" y="16772"/>
                  </a:lnTo>
                  <a:lnTo>
                    <a:pt x="11424" y="16848"/>
                  </a:lnTo>
                  <a:lnTo>
                    <a:pt x="11407" y="16864"/>
                  </a:lnTo>
                  <a:lnTo>
                    <a:pt x="11358" y="16848"/>
                  </a:lnTo>
                  <a:lnTo>
                    <a:pt x="11292" y="16864"/>
                  </a:lnTo>
                  <a:lnTo>
                    <a:pt x="11281" y="16890"/>
                  </a:lnTo>
                  <a:lnTo>
                    <a:pt x="11265" y="16949"/>
                  </a:lnTo>
                  <a:lnTo>
                    <a:pt x="11100" y="16949"/>
                  </a:lnTo>
                  <a:lnTo>
                    <a:pt x="11045" y="17050"/>
                  </a:lnTo>
                  <a:lnTo>
                    <a:pt x="11017" y="17083"/>
                  </a:lnTo>
                  <a:lnTo>
                    <a:pt x="10902" y="17184"/>
                  </a:lnTo>
                  <a:lnTo>
                    <a:pt x="10852" y="17184"/>
                  </a:lnTo>
                  <a:lnTo>
                    <a:pt x="10825" y="17209"/>
                  </a:lnTo>
                  <a:lnTo>
                    <a:pt x="10814" y="17243"/>
                  </a:lnTo>
                  <a:lnTo>
                    <a:pt x="10797" y="17285"/>
                  </a:lnTo>
                  <a:lnTo>
                    <a:pt x="10748" y="17327"/>
                  </a:lnTo>
                  <a:lnTo>
                    <a:pt x="10720" y="17386"/>
                  </a:lnTo>
                  <a:lnTo>
                    <a:pt x="10632" y="17386"/>
                  </a:lnTo>
                  <a:lnTo>
                    <a:pt x="10605" y="17403"/>
                  </a:lnTo>
                  <a:lnTo>
                    <a:pt x="10588" y="17487"/>
                  </a:lnTo>
                  <a:lnTo>
                    <a:pt x="10577" y="17487"/>
                  </a:lnTo>
                  <a:lnTo>
                    <a:pt x="10550" y="17462"/>
                  </a:lnTo>
                  <a:lnTo>
                    <a:pt x="10511" y="17462"/>
                  </a:lnTo>
                  <a:lnTo>
                    <a:pt x="10423" y="17546"/>
                  </a:lnTo>
                  <a:lnTo>
                    <a:pt x="10396" y="17588"/>
                  </a:lnTo>
                  <a:lnTo>
                    <a:pt x="10396" y="17605"/>
                  </a:lnTo>
                  <a:lnTo>
                    <a:pt x="10407" y="17621"/>
                  </a:lnTo>
                  <a:lnTo>
                    <a:pt x="10423" y="17680"/>
                  </a:lnTo>
                  <a:lnTo>
                    <a:pt x="10407" y="17722"/>
                  </a:lnTo>
                  <a:lnTo>
                    <a:pt x="10368" y="17840"/>
                  </a:lnTo>
                  <a:lnTo>
                    <a:pt x="10357" y="17865"/>
                  </a:lnTo>
                  <a:lnTo>
                    <a:pt x="10302" y="17865"/>
                  </a:lnTo>
                  <a:lnTo>
                    <a:pt x="10291" y="17924"/>
                  </a:lnTo>
                  <a:lnTo>
                    <a:pt x="10226" y="17924"/>
                  </a:lnTo>
                  <a:lnTo>
                    <a:pt x="10204" y="17958"/>
                  </a:lnTo>
                  <a:lnTo>
                    <a:pt x="10176" y="17983"/>
                  </a:lnTo>
                  <a:lnTo>
                    <a:pt x="10149" y="17983"/>
                  </a:lnTo>
                  <a:lnTo>
                    <a:pt x="10121" y="18000"/>
                  </a:lnTo>
                  <a:lnTo>
                    <a:pt x="10044" y="18084"/>
                  </a:lnTo>
                  <a:lnTo>
                    <a:pt x="9995" y="18084"/>
                  </a:lnTo>
                  <a:lnTo>
                    <a:pt x="9967" y="18059"/>
                  </a:lnTo>
                  <a:lnTo>
                    <a:pt x="9940" y="18059"/>
                  </a:lnTo>
                  <a:lnTo>
                    <a:pt x="9918" y="18084"/>
                  </a:lnTo>
                  <a:lnTo>
                    <a:pt x="9890" y="18118"/>
                  </a:lnTo>
                  <a:lnTo>
                    <a:pt x="9863" y="18202"/>
                  </a:lnTo>
                  <a:lnTo>
                    <a:pt x="9824" y="18261"/>
                  </a:lnTo>
                  <a:lnTo>
                    <a:pt x="9797" y="18244"/>
                  </a:lnTo>
                  <a:lnTo>
                    <a:pt x="9758" y="18202"/>
                  </a:lnTo>
                  <a:lnTo>
                    <a:pt x="9720" y="18202"/>
                  </a:lnTo>
                  <a:lnTo>
                    <a:pt x="9643" y="18244"/>
                  </a:lnTo>
                  <a:lnTo>
                    <a:pt x="9615" y="18278"/>
                  </a:lnTo>
                  <a:lnTo>
                    <a:pt x="9654" y="18303"/>
                  </a:lnTo>
                  <a:lnTo>
                    <a:pt x="9670" y="18320"/>
                  </a:lnTo>
                  <a:lnTo>
                    <a:pt x="9670" y="18336"/>
                  </a:lnTo>
                  <a:lnTo>
                    <a:pt x="9654" y="18336"/>
                  </a:lnTo>
                  <a:lnTo>
                    <a:pt x="9615" y="18320"/>
                  </a:lnTo>
                  <a:lnTo>
                    <a:pt x="9588" y="18320"/>
                  </a:lnTo>
                  <a:lnTo>
                    <a:pt x="9549" y="18336"/>
                  </a:lnTo>
                  <a:lnTo>
                    <a:pt x="9489" y="18362"/>
                  </a:lnTo>
                  <a:lnTo>
                    <a:pt x="9461" y="18362"/>
                  </a:lnTo>
                  <a:lnTo>
                    <a:pt x="9384" y="18479"/>
                  </a:lnTo>
                  <a:lnTo>
                    <a:pt x="9384" y="18496"/>
                  </a:lnTo>
                  <a:lnTo>
                    <a:pt x="9423" y="18496"/>
                  </a:lnTo>
                  <a:lnTo>
                    <a:pt x="9445" y="18521"/>
                  </a:lnTo>
                  <a:lnTo>
                    <a:pt x="9461" y="18555"/>
                  </a:lnTo>
                  <a:lnTo>
                    <a:pt x="9472" y="18580"/>
                  </a:lnTo>
                  <a:lnTo>
                    <a:pt x="9472" y="18656"/>
                  </a:lnTo>
                  <a:lnTo>
                    <a:pt x="9395" y="18740"/>
                  </a:lnTo>
                  <a:lnTo>
                    <a:pt x="9368" y="18774"/>
                  </a:lnTo>
                  <a:lnTo>
                    <a:pt x="9357" y="18774"/>
                  </a:lnTo>
                  <a:lnTo>
                    <a:pt x="9357" y="18639"/>
                  </a:lnTo>
                  <a:lnTo>
                    <a:pt x="9346" y="18614"/>
                  </a:lnTo>
                  <a:lnTo>
                    <a:pt x="9318" y="18656"/>
                  </a:lnTo>
                  <a:lnTo>
                    <a:pt x="9263" y="18774"/>
                  </a:lnTo>
                  <a:lnTo>
                    <a:pt x="9225" y="18841"/>
                  </a:lnTo>
                  <a:lnTo>
                    <a:pt x="8928" y="18900"/>
                  </a:lnTo>
                  <a:lnTo>
                    <a:pt x="8890" y="18917"/>
                  </a:lnTo>
                  <a:lnTo>
                    <a:pt x="8862" y="18993"/>
                  </a:lnTo>
                  <a:lnTo>
                    <a:pt x="8851" y="19060"/>
                  </a:lnTo>
                  <a:lnTo>
                    <a:pt x="8824" y="19093"/>
                  </a:lnTo>
                  <a:lnTo>
                    <a:pt x="8796" y="19119"/>
                  </a:lnTo>
                  <a:lnTo>
                    <a:pt x="8796" y="19093"/>
                  </a:lnTo>
                  <a:lnTo>
                    <a:pt x="8824" y="18917"/>
                  </a:lnTo>
                  <a:lnTo>
                    <a:pt x="8824" y="18875"/>
                  </a:lnTo>
                  <a:lnTo>
                    <a:pt x="8796" y="18858"/>
                  </a:lnTo>
                  <a:lnTo>
                    <a:pt x="8774" y="18858"/>
                  </a:lnTo>
                  <a:lnTo>
                    <a:pt x="8730" y="18875"/>
                  </a:lnTo>
                  <a:lnTo>
                    <a:pt x="8719" y="18900"/>
                  </a:lnTo>
                  <a:lnTo>
                    <a:pt x="8692" y="18875"/>
                  </a:lnTo>
                  <a:lnTo>
                    <a:pt x="8653" y="18900"/>
                  </a:lnTo>
                  <a:lnTo>
                    <a:pt x="8565" y="18993"/>
                  </a:lnTo>
                  <a:lnTo>
                    <a:pt x="8499" y="18993"/>
                  </a:lnTo>
                  <a:lnTo>
                    <a:pt x="8488" y="19018"/>
                  </a:lnTo>
                  <a:lnTo>
                    <a:pt x="8444" y="19077"/>
                  </a:lnTo>
                  <a:lnTo>
                    <a:pt x="8433" y="19093"/>
                  </a:lnTo>
                  <a:lnTo>
                    <a:pt x="8406" y="19077"/>
                  </a:lnTo>
                  <a:lnTo>
                    <a:pt x="8384" y="19060"/>
                  </a:lnTo>
                  <a:lnTo>
                    <a:pt x="8356" y="19060"/>
                  </a:lnTo>
                  <a:lnTo>
                    <a:pt x="8329" y="19093"/>
                  </a:lnTo>
                  <a:lnTo>
                    <a:pt x="8301" y="19119"/>
                  </a:lnTo>
                  <a:lnTo>
                    <a:pt x="8252" y="19060"/>
                  </a:lnTo>
                  <a:lnTo>
                    <a:pt x="8224" y="19077"/>
                  </a:lnTo>
                  <a:lnTo>
                    <a:pt x="8186" y="19119"/>
                  </a:lnTo>
                  <a:lnTo>
                    <a:pt x="8147" y="19152"/>
                  </a:lnTo>
                  <a:lnTo>
                    <a:pt x="8109" y="19152"/>
                  </a:lnTo>
                  <a:lnTo>
                    <a:pt x="8015" y="19136"/>
                  </a:lnTo>
                  <a:lnTo>
                    <a:pt x="7993" y="19119"/>
                  </a:lnTo>
                  <a:lnTo>
                    <a:pt x="7993" y="19093"/>
                  </a:lnTo>
                  <a:lnTo>
                    <a:pt x="8004" y="19018"/>
                  </a:lnTo>
                  <a:lnTo>
                    <a:pt x="8015" y="18976"/>
                  </a:lnTo>
                  <a:lnTo>
                    <a:pt x="8043" y="18959"/>
                  </a:lnTo>
                  <a:lnTo>
                    <a:pt x="8059" y="18934"/>
                  </a:lnTo>
                  <a:lnTo>
                    <a:pt x="8081" y="18934"/>
                  </a:lnTo>
                  <a:lnTo>
                    <a:pt x="8136" y="18976"/>
                  </a:lnTo>
                  <a:lnTo>
                    <a:pt x="8136" y="18959"/>
                  </a:lnTo>
                  <a:lnTo>
                    <a:pt x="8120" y="18917"/>
                  </a:lnTo>
                  <a:lnTo>
                    <a:pt x="8081" y="18875"/>
                  </a:lnTo>
                  <a:lnTo>
                    <a:pt x="8043" y="18841"/>
                  </a:lnTo>
                  <a:lnTo>
                    <a:pt x="8015" y="18841"/>
                  </a:lnTo>
                  <a:lnTo>
                    <a:pt x="7939" y="18875"/>
                  </a:lnTo>
                  <a:lnTo>
                    <a:pt x="7928" y="18917"/>
                  </a:lnTo>
                  <a:lnTo>
                    <a:pt x="7889" y="19035"/>
                  </a:lnTo>
                  <a:lnTo>
                    <a:pt x="7873" y="19060"/>
                  </a:lnTo>
                  <a:lnTo>
                    <a:pt x="7730" y="19236"/>
                  </a:lnTo>
                  <a:lnTo>
                    <a:pt x="7691" y="19295"/>
                  </a:lnTo>
                  <a:lnTo>
                    <a:pt x="7653" y="19279"/>
                  </a:lnTo>
                  <a:lnTo>
                    <a:pt x="7631" y="19295"/>
                  </a:lnTo>
                  <a:lnTo>
                    <a:pt x="7587" y="19337"/>
                  </a:lnTo>
                  <a:lnTo>
                    <a:pt x="7565" y="19354"/>
                  </a:lnTo>
                  <a:lnTo>
                    <a:pt x="7537" y="19337"/>
                  </a:lnTo>
                  <a:lnTo>
                    <a:pt x="7526" y="19337"/>
                  </a:lnTo>
                  <a:lnTo>
                    <a:pt x="7510" y="19295"/>
                  </a:lnTo>
                  <a:lnTo>
                    <a:pt x="7537" y="19279"/>
                  </a:lnTo>
                  <a:lnTo>
                    <a:pt x="7537" y="19236"/>
                  </a:lnTo>
                  <a:lnTo>
                    <a:pt x="7526" y="19152"/>
                  </a:lnTo>
                  <a:lnTo>
                    <a:pt x="7510" y="19093"/>
                  </a:lnTo>
                  <a:lnTo>
                    <a:pt x="7471" y="19077"/>
                  </a:lnTo>
                  <a:lnTo>
                    <a:pt x="7460" y="19119"/>
                  </a:lnTo>
                  <a:lnTo>
                    <a:pt x="7444" y="19279"/>
                  </a:lnTo>
                  <a:lnTo>
                    <a:pt x="7433" y="19312"/>
                  </a:lnTo>
                  <a:lnTo>
                    <a:pt x="7405" y="19354"/>
                  </a:lnTo>
                  <a:lnTo>
                    <a:pt x="7328" y="19396"/>
                  </a:lnTo>
                  <a:lnTo>
                    <a:pt x="7317" y="19371"/>
                  </a:lnTo>
                  <a:lnTo>
                    <a:pt x="7279" y="19253"/>
                  </a:lnTo>
                  <a:lnTo>
                    <a:pt x="7224" y="19194"/>
                  </a:lnTo>
                  <a:lnTo>
                    <a:pt x="7213" y="19236"/>
                  </a:lnTo>
                  <a:lnTo>
                    <a:pt x="7213" y="19312"/>
                  </a:lnTo>
                  <a:lnTo>
                    <a:pt x="7202" y="19371"/>
                  </a:lnTo>
                  <a:lnTo>
                    <a:pt x="7147" y="19413"/>
                  </a:lnTo>
                  <a:lnTo>
                    <a:pt x="7108" y="19430"/>
                  </a:lnTo>
                  <a:lnTo>
                    <a:pt x="7097" y="19413"/>
                  </a:lnTo>
                  <a:lnTo>
                    <a:pt x="7097" y="19371"/>
                  </a:lnTo>
                  <a:lnTo>
                    <a:pt x="7136" y="19295"/>
                  </a:lnTo>
                  <a:lnTo>
                    <a:pt x="7147" y="19236"/>
                  </a:lnTo>
                  <a:lnTo>
                    <a:pt x="7147" y="19178"/>
                  </a:lnTo>
                  <a:lnTo>
                    <a:pt x="7158" y="19136"/>
                  </a:lnTo>
                  <a:lnTo>
                    <a:pt x="7174" y="19119"/>
                  </a:lnTo>
                  <a:lnTo>
                    <a:pt x="7251" y="19060"/>
                  </a:lnTo>
                  <a:lnTo>
                    <a:pt x="7290" y="19060"/>
                  </a:lnTo>
                  <a:lnTo>
                    <a:pt x="7301" y="19077"/>
                  </a:lnTo>
                  <a:lnTo>
                    <a:pt x="7317" y="19093"/>
                  </a:lnTo>
                  <a:lnTo>
                    <a:pt x="7345" y="19093"/>
                  </a:lnTo>
                  <a:lnTo>
                    <a:pt x="7356" y="19077"/>
                  </a:lnTo>
                  <a:lnTo>
                    <a:pt x="7367" y="19035"/>
                  </a:lnTo>
                  <a:lnTo>
                    <a:pt x="7405" y="18993"/>
                  </a:lnTo>
                  <a:lnTo>
                    <a:pt x="7471" y="18959"/>
                  </a:lnTo>
                  <a:lnTo>
                    <a:pt x="7565" y="18875"/>
                  </a:lnTo>
                  <a:lnTo>
                    <a:pt x="7653" y="18740"/>
                  </a:lnTo>
                  <a:lnTo>
                    <a:pt x="7757" y="18614"/>
                  </a:lnTo>
                  <a:lnTo>
                    <a:pt x="7873" y="18538"/>
                  </a:lnTo>
                  <a:lnTo>
                    <a:pt x="7993" y="18479"/>
                  </a:lnTo>
                  <a:lnTo>
                    <a:pt x="8213" y="18437"/>
                  </a:lnTo>
                  <a:lnTo>
                    <a:pt x="8224" y="18437"/>
                  </a:lnTo>
                  <a:lnTo>
                    <a:pt x="8202" y="18479"/>
                  </a:lnTo>
                  <a:lnTo>
                    <a:pt x="8202" y="18521"/>
                  </a:lnTo>
                  <a:lnTo>
                    <a:pt x="8224" y="18521"/>
                  </a:lnTo>
                  <a:lnTo>
                    <a:pt x="8301" y="18538"/>
                  </a:lnTo>
                  <a:lnTo>
                    <a:pt x="8345" y="18521"/>
                  </a:lnTo>
                  <a:lnTo>
                    <a:pt x="8345" y="18538"/>
                  </a:lnTo>
                  <a:lnTo>
                    <a:pt x="8329" y="18580"/>
                  </a:lnTo>
                  <a:lnTo>
                    <a:pt x="8279" y="18597"/>
                  </a:lnTo>
                  <a:lnTo>
                    <a:pt x="8279" y="18614"/>
                  </a:lnTo>
                  <a:lnTo>
                    <a:pt x="8318" y="18774"/>
                  </a:lnTo>
                  <a:lnTo>
                    <a:pt x="8329" y="18799"/>
                  </a:lnTo>
                  <a:lnTo>
                    <a:pt x="8356" y="18816"/>
                  </a:lnTo>
                  <a:lnTo>
                    <a:pt x="8356" y="18799"/>
                  </a:lnTo>
                  <a:lnTo>
                    <a:pt x="8367" y="18698"/>
                  </a:lnTo>
                  <a:lnTo>
                    <a:pt x="8395" y="18681"/>
                  </a:lnTo>
                  <a:lnTo>
                    <a:pt x="8444" y="18698"/>
                  </a:lnTo>
                  <a:lnTo>
                    <a:pt x="8472" y="18715"/>
                  </a:lnTo>
                  <a:lnTo>
                    <a:pt x="8472" y="18757"/>
                  </a:lnTo>
                  <a:lnTo>
                    <a:pt x="8499" y="18799"/>
                  </a:lnTo>
                  <a:lnTo>
                    <a:pt x="8538" y="18816"/>
                  </a:lnTo>
                  <a:lnTo>
                    <a:pt x="8565" y="18816"/>
                  </a:lnTo>
                  <a:lnTo>
                    <a:pt x="8576" y="18799"/>
                  </a:lnTo>
                  <a:lnTo>
                    <a:pt x="8565" y="18757"/>
                  </a:lnTo>
                  <a:lnTo>
                    <a:pt x="8499" y="18639"/>
                  </a:lnTo>
                  <a:lnTo>
                    <a:pt x="8488" y="18597"/>
                  </a:lnTo>
                  <a:lnTo>
                    <a:pt x="8488" y="18555"/>
                  </a:lnTo>
                  <a:lnTo>
                    <a:pt x="8510" y="18496"/>
                  </a:lnTo>
                  <a:lnTo>
                    <a:pt x="8549" y="18421"/>
                  </a:lnTo>
                  <a:lnTo>
                    <a:pt x="8604" y="18320"/>
                  </a:lnTo>
                  <a:lnTo>
                    <a:pt x="8642" y="18244"/>
                  </a:lnTo>
                  <a:lnTo>
                    <a:pt x="8719" y="18160"/>
                  </a:lnTo>
                  <a:lnTo>
                    <a:pt x="8774" y="18143"/>
                  </a:lnTo>
                  <a:lnTo>
                    <a:pt x="8901" y="18025"/>
                  </a:lnTo>
                  <a:lnTo>
                    <a:pt x="9137" y="17958"/>
                  </a:lnTo>
                  <a:lnTo>
                    <a:pt x="9203" y="17882"/>
                  </a:lnTo>
                  <a:lnTo>
                    <a:pt x="9280" y="17807"/>
                  </a:lnTo>
                  <a:lnTo>
                    <a:pt x="9318" y="17781"/>
                  </a:lnTo>
                  <a:lnTo>
                    <a:pt x="9302" y="17823"/>
                  </a:lnTo>
                  <a:lnTo>
                    <a:pt x="9318" y="17865"/>
                  </a:lnTo>
                  <a:lnTo>
                    <a:pt x="9357" y="17899"/>
                  </a:lnTo>
                  <a:lnTo>
                    <a:pt x="9384" y="17924"/>
                  </a:lnTo>
                  <a:lnTo>
                    <a:pt x="9395" y="17924"/>
                  </a:lnTo>
                  <a:lnTo>
                    <a:pt x="9406" y="17882"/>
                  </a:lnTo>
                  <a:lnTo>
                    <a:pt x="9406" y="17807"/>
                  </a:lnTo>
                  <a:lnTo>
                    <a:pt x="9423" y="17739"/>
                  </a:lnTo>
                  <a:lnTo>
                    <a:pt x="9434" y="17680"/>
                  </a:lnTo>
                  <a:lnTo>
                    <a:pt x="9445" y="17647"/>
                  </a:lnTo>
                  <a:lnTo>
                    <a:pt x="9489" y="17563"/>
                  </a:lnTo>
                  <a:lnTo>
                    <a:pt x="9549" y="17487"/>
                  </a:lnTo>
                  <a:lnTo>
                    <a:pt x="9632" y="17386"/>
                  </a:lnTo>
                  <a:lnTo>
                    <a:pt x="9681" y="17344"/>
                  </a:lnTo>
                  <a:lnTo>
                    <a:pt x="9720" y="17327"/>
                  </a:lnTo>
                  <a:lnTo>
                    <a:pt x="9758" y="17285"/>
                  </a:lnTo>
                  <a:lnTo>
                    <a:pt x="9835" y="17184"/>
                  </a:lnTo>
                  <a:lnTo>
                    <a:pt x="9863" y="17184"/>
                  </a:lnTo>
                  <a:lnTo>
                    <a:pt x="9918" y="17167"/>
                  </a:lnTo>
                  <a:lnTo>
                    <a:pt x="9929" y="17184"/>
                  </a:lnTo>
                  <a:lnTo>
                    <a:pt x="9929" y="17226"/>
                  </a:lnTo>
                  <a:lnTo>
                    <a:pt x="9940" y="17243"/>
                  </a:lnTo>
                  <a:lnTo>
                    <a:pt x="9978" y="17268"/>
                  </a:lnTo>
                  <a:lnTo>
                    <a:pt x="10017" y="17243"/>
                  </a:lnTo>
                  <a:lnTo>
                    <a:pt x="9995" y="17226"/>
                  </a:lnTo>
                  <a:lnTo>
                    <a:pt x="9978" y="17209"/>
                  </a:lnTo>
                  <a:lnTo>
                    <a:pt x="9967" y="17125"/>
                  </a:lnTo>
                  <a:lnTo>
                    <a:pt x="9940" y="17066"/>
                  </a:lnTo>
                  <a:lnTo>
                    <a:pt x="9940" y="17024"/>
                  </a:lnTo>
                  <a:lnTo>
                    <a:pt x="9967" y="16949"/>
                  </a:lnTo>
                  <a:lnTo>
                    <a:pt x="10006" y="16789"/>
                  </a:lnTo>
                  <a:lnTo>
                    <a:pt x="10044" y="16612"/>
                  </a:lnTo>
                  <a:lnTo>
                    <a:pt x="10072" y="16511"/>
                  </a:lnTo>
                  <a:lnTo>
                    <a:pt x="10121" y="16486"/>
                  </a:lnTo>
                  <a:lnTo>
                    <a:pt x="10226" y="16486"/>
                  </a:lnTo>
                  <a:lnTo>
                    <a:pt x="10176" y="16427"/>
                  </a:lnTo>
                  <a:lnTo>
                    <a:pt x="10160" y="16410"/>
                  </a:lnTo>
                  <a:lnTo>
                    <a:pt x="10121" y="16368"/>
                  </a:lnTo>
                  <a:lnTo>
                    <a:pt x="10121" y="16250"/>
                  </a:lnTo>
                  <a:lnTo>
                    <a:pt x="10138" y="16175"/>
                  </a:lnTo>
                  <a:lnTo>
                    <a:pt x="10176" y="16091"/>
                  </a:lnTo>
                  <a:lnTo>
                    <a:pt x="10291" y="15956"/>
                  </a:lnTo>
                  <a:lnTo>
                    <a:pt x="10396" y="15872"/>
                  </a:lnTo>
                  <a:lnTo>
                    <a:pt x="10396" y="15855"/>
                  </a:lnTo>
                  <a:lnTo>
                    <a:pt x="10385" y="15830"/>
                  </a:lnTo>
                  <a:lnTo>
                    <a:pt x="10462" y="15611"/>
                  </a:lnTo>
                  <a:lnTo>
                    <a:pt x="10528" y="15435"/>
                  </a:lnTo>
                  <a:lnTo>
                    <a:pt x="10445" y="15578"/>
                  </a:lnTo>
                  <a:lnTo>
                    <a:pt x="10357" y="15695"/>
                  </a:lnTo>
                  <a:lnTo>
                    <a:pt x="10121" y="15771"/>
                  </a:lnTo>
                  <a:lnTo>
                    <a:pt x="9967" y="15855"/>
                  </a:lnTo>
                  <a:lnTo>
                    <a:pt x="9901" y="15872"/>
                  </a:lnTo>
                  <a:lnTo>
                    <a:pt x="9863" y="15813"/>
                  </a:lnTo>
                  <a:lnTo>
                    <a:pt x="9835" y="15695"/>
                  </a:lnTo>
                  <a:lnTo>
                    <a:pt x="9824" y="15636"/>
                  </a:lnTo>
                  <a:lnTo>
                    <a:pt x="9813" y="15552"/>
                  </a:lnTo>
                  <a:lnTo>
                    <a:pt x="9835" y="15460"/>
                  </a:lnTo>
                  <a:lnTo>
                    <a:pt x="9863" y="15376"/>
                  </a:lnTo>
                  <a:lnTo>
                    <a:pt x="9918" y="15393"/>
                  </a:lnTo>
                  <a:lnTo>
                    <a:pt x="9956" y="15435"/>
                  </a:lnTo>
                  <a:lnTo>
                    <a:pt x="10006" y="15460"/>
                  </a:lnTo>
                  <a:lnTo>
                    <a:pt x="9956" y="15376"/>
                  </a:lnTo>
                  <a:lnTo>
                    <a:pt x="9890" y="15275"/>
                  </a:lnTo>
                  <a:lnTo>
                    <a:pt x="9852" y="15300"/>
                  </a:lnTo>
                  <a:lnTo>
                    <a:pt x="9797" y="15376"/>
                  </a:lnTo>
                  <a:lnTo>
                    <a:pt x="9758" y="15435"/>
                  </a:lnTo>
                  <a:lnTo>
                    <a:pt x="9720" y="15393"/>
                  </a:lnTo>
                  <a:lnTo>
                    <a:pt x="9709" y="15359"/>
                  </a:lnTo>
                  <a:lnTo>
                    <a:pt x="9709" y="15460"/>
                  </a:lnTo>
                  <a:lnTo>
                    <a:pt x="9670" y="15578"/>
                  </a:lnTo>
                  <a:lnTo>
                    <a:pt x="9643" y="15653"/>
                  </a:lnTo>
                  <a:lnTo>
                    <a:pt x="9654" y="15897"/>
                  </a:lnTo>
                  <a:lnTo>
                    <a:pt x="9632" y="15990"/>
                  </a:lnTo>
                  <a:lnTo>
                    <a:pt x="9566" y="16015"/>
                  </a:lnTo>
                  <a:lnTo>
                    <a:pt x="9511" y="15914"/>
                  </a:lnTo>
                  <a:lnTo>
                    <a:pt x="9445" y="15594"/>
                  </a:lnTo>
                  <a:lnTo>
                    <a:pt x="9423" y="15493"/>
                  </a:lnTo>
                  <a:lnTo>
                    <a:pt x="9357" y="15317"/>
                  </a:lnTo>
                  <a:lnTo>
                    <a:pt x="9329" y="15334"/>
                  </a:lnTo>
                  <a:lnTo>
                    <a:pt x="9280" y="15393"/>
                  </a:lnTo>
                  <a:lnTo>
                    <a:pt x="9241" y="15393"/>
                  </a:lnTo>
                  <a:lnTo>
                    <a:pt x="9159" y="15258"/>
                  </a:lnTo>
                  <a:lnTo>
                    <a:pt x="9137" y="15174"/>
                  </a:lnTo>
                  <a:lnTo>
                    <a:pt x="9109" y="15056"/>
                  </a:lnTo>
                  <a:lnTo>
                    <a:pt x="8978" y="15140"/>
                  </a:lnTo>
                  <a:lnTo>
                    <a:pt x="8901" y="15199"/>
                  </a:lnTo>
                  <a:lnTo>
                    <a:pt x="8862" y="15199"/>
                  </a:lnTo>
                  <a:lnTo>
                    <a:pt x="8730" y="15241"/>
                  </a:lnTo>
                  <a:lnTo>
                    <a:pt x="8719" y="15216"/>
                  </a:lnTo>
                  <a:lnTo>
                    <a:pt x="8692" y="15258"/>
                  </a:lnTo>
                  <a:lnTo>
                    <a:pt x="8670" y="15275"/>
                  </a:lnTo>
                  <a:lnTo>
                    <a:pt x="8642" y="15359"/>
                  </a:lnTo>
                  <a:lnTo>
                    <a:pt x="8488" y="15359"/>
                  </a:lnTo>
                  <a:lnTo>
                    <a:pt x="8329" y="15275"/>
                  </a:lnTo>
                  <a:lnTo>
                    <a:pt x="8395" y="15241"/>
                  </a:lnTo>
                  <a:lnTo>
                    <a:pt x="8461" y="15241"/>
                  </a:lnTo>
                  <a:lnTo>
                    <a:pt x="8527" y="15157"/>
                  </a:lnTo>
                  <a:lnTo>
                    <a:pt x="8527" y="15039"/>
                  </a:lnTo>
                  <a:lnTo>
                    <a:pt x="8538" y="14955"/>
                  </a:lnTo>
                  <a:lnTo>
                    <a:pt x="8549" y="14896"/>
                  </a:lnTo>
                  <a:lnTo>
                    <a:pt x="8615" y="14804"/>
                  </a:lnTo>
                  <a:lnTo>
                    <a:pt x="8565" y="14779"/>
                  </a:lnTo>
                  <a:lnTo>
                    <a:pt x="8510" y="14804"/>
                  </a:lnTo>
                  <a:lnTo>
                    <a:pt x="8499" y="14703"/>
                  </a:lnTo>
                  <a:lnTo>
                    <a:pt x="8510" y="14543"/>
                  </a:lnTo>
                  <a:lnTo>
                    <a:pt x="8565" y="14459"/>
                  </a:lnTo>
                  <a:lnTo>
                    <a:pt x="8587" y="14400"/>
                  </a:lnTo>
                  <a:lnTo>
                    <a:pt x="8631" y="14299"/>
                  </a:lnTo>
                  <a:lnTo>
                    <a:pt x="8642" y="14223"/>
                  </a:lnTo>
                  <a:lnTo>
                    <a:pt x="8631" y="14064"/>
                  </a:lnTo>
                  <a:lnTo>
                    <a:pt x="8604" y="13702"/>
                  </a:lnTo>
                  <a:lnTo>
                    <a:pt x="8604" y="13466"/>
                  </a:lnTo>
                  <a:lnTo>
                    <a:pt x="8549" y="13307"/>
                  </a:lnTo>
                  <a:lnTo>
                    <a:pt x="8642" y="13130"/>
                  </a:lnTo>
                  <a:lnTo>
                    <a:pt x="8719" y="12970"/>
                  </a:lnTo>
                  <a:lnTo>
                    <a:pt x="8813" y="12911"/>
                  </a:lnTo>
                  <a:lnTo>
                    <a:pt x="8813" y="12894"/>
                  </a:lnTo>
                  <a:lnTo>
                    <a:pt x="8730" y="12894"/>
                  </a:lnTo>
                  <a:lnTo>
                    <a:pt x="8708" y="12928"/>
                  </a:lnTo>
                  <a:lnTo>
                    <a:pt x="8670" y="12970"/>
                  </a:lnTo>
                  <a:lnTo>
                    <a:pt x="8549" y="13172"/>
                  </a:lnTo>
                  <a:lnTo>
                    <a:pt x="8488" y="13264"/>
                  </a:lnTo>
                  <a:lnTo>
                    <a:pt x="8444" y="13290"/>
                  </a:lnTo>
                  <a:lnTo>
                    <a:pt x="8488" y="13349"/>
                  </a:lnTo>
                  <a:lnTo>
                    <a:pt x="8499" y="13391"/>
                  </a:lnTo>
                  <a:lnTo>
                    <a:pt x="8488" y="13483"/>
                  </a:lnTo>
                  <a:lnTo>
                    <a:pt x="8461" y="13584"/>
                  </a:lnTo>
                  <a:lnTo>
                    <a:pt x="8433" y="13626"/>
                  </a:lnTo>
                  <a:lnTo>
                    <a:pt x="8367" y="13609"/>
                  </a:lnTo>
                  <a:lnTo>
                    <a:pt x="8301" y="13668"/>
                  </a:lnTo>
                  <a:lnTo>
                    <a:pt x="8158" y="13702"/>
                  </a:lnTo>
                  <a:lnTo>
                    <a:pt x="7966" y="13685"/>
                  </a:lnTo>
                  <a:lnTo>
                    <a:pt x="7889" y="13626"/>
                  </a:lnTo>
                  <a:lnTo>
                    <a:pt x="7812" y="13483"/>
                  </a:lnTo>
                  <a:lnTo>
                    <a:pt x="7823" y="13424"/>
                  </a:lnTo>
                  <a:lnTo>
                    <a:pt x="7834" y="13391"/>
                  </a:lnTo>
                  <a:lnTo>
                    <a:pt x="7746" y="13147"/>
                  </a:lnTo>
                  <a:lnTo>
                    <a:pt x="7708" y="12928"/>
                  </a:lnTo>
                  <a:lnTo>
                    <a:pt x="7653" y="12911"/>
                  </a:lnTo>
                  <a:lnTo>
                    <a:pt x="7614" y="12827"/>
                  </a:lnTo>
                  <a:lnTo>
                    <a:pt x="7576" y="12735"/>
                  </a:lnTo>
                  <a:lnTo>
                    <a:pt x="7587" y="12676"/>
                  </a:lnTo>
                  <a:lnTo>
                    <a:pt x="7614" y="12634"/>
                  </a:lnTo>
                  <a:lnTo>
                    <a:pt x="7576" y="12592"/>
                  </a:lnTo>
                  <a:lnTo>
                    <a:pt x="7537" y="12575"/>
                  </a:lnTo>
                  <a:lnTo>
                    <a:pt x="7499" y="12533"/>
                  </a:lnTo>
                  <a:lnTo>
                    <a:pt x="7669" y="12356"/>
                  </a:lnTo>
                  <a:lnTo>
                    <a:pt x="7746" y="12213"/>
                  </a:lnTo>
                  <a:lnTo>
                    <a:pt x="7785" y="12213"/>
                  </a:lnTo>
                  <a:lnTo>
                    <a:pt x="7823" y="12255"/>
                  </a:lnTo>
                  <a:lnTo>
                    <a:pt x="7873" y="12356"/>
                  </a:lnTo>
                  <a:lnTo>
                    <a:pt x="7928" y="12390"/>
                  </a:lnTo>
                  <a:lnTo>
                    <a:pt x="7939" y="12432"/>
                  </a:lnTo>
                  <a:lnTo>
                    <a:pt x="7939" y="12516"/>
                  </a:lnTo>
                  <a:lnTo>
                    <a:pt x="7900" y="12592"/>
                  </a:lnTo>
                  <a:lnTo>
                    <a:pt x="7873" y="12634"/>
                  </a:lnTo>
                  <a:lnTo>
                    <a:pt x="7900" y="12634"/>
                  </a:lnTo>
                  <a:lnTo>
                    <a:pt x="7993" y="12575"/>
                  </a:lnTo>
                  <a:lnTo>
                    <a:pt x="8059" y="12491"/>
                  </a:lnTo>
                  <a:lnTo>
                    <a:pt x="8070" y="12516"/>
                  </a:lnTo>
                  <a:lnTo>
                    <a:pt x="8081" y="12533"/>
                  </a:lnTo>
                  <a:lnTo>
                    <a:pt x="8098" y="12634"/>
                  </a:lnTo>
                  <a:lnTo>
                    <a:pt x="8120" y="12751"/>
                  </a:lnTo>
                  <a:lnTo>
                    <a:pt x="8213" y="12693"/>
                  </a:lnTo>
                  <a:lnTo>
                    <a:pt x="8263" y="12592"/>
                  </a:lnTo>
                  <a:lnTo>
                    <a:pt x="8241" y="12533"/>
                  </a:lnTo>
                  <a:lnTo>
                    <a:pt x="8213" y="12491"/>
                  </a:lnTo>
                  <a:lnTo>
                    <a:pt x="8109" y="12415"/>
                  </a:lnTo>
                  <a:lnTo>
                    <a:pt x="8136" y="12390"/>
                  </a:lnTo>
                  <a:lnTo>
                    <a:pt x="8213" y="12415"/>
                  </a:lnTo>
                  <a:lnTo>
                    <a:pt x="8241" y="12390"/>
                  </a:lnTo>
                  <a:lnTo>
                    <a:pt x="8213" y="12356"/>
                  </a:lnTo>
                  <a:lnTo>
                    <a:pt x="8186" y="12297"/>
                  </a:lnTo>
                  <a:lnTo>
                    <a:pt x="8081" y="12373"/>
                  </a:lnTo>
                  <a:lnTo>
                    <a:pt x="7917" y="12297"/>
                  </a:lnTo>
                  <a:lnTo>
                    <a:pt x="7812" y="12171"/>
                  </a:lnTo>
                  <a:lnTo>
                    <a:pt x="7691" y="12137"/>
                  </a:lnTo>
                  <a:lnTo>
                    <a:pt x="7669" y="12112"/>
                  </a:lnTo>
                  <a:lnTo>
                    <a:pt x="7653" y="12079"/>
                  </a:lnTo>
                  <a:lnTo>
                    <a:pt x="7746" y="12011"/>
                  </a:lnTo>
                  <a:lnTo>
                    <a:pt x="7796" y="11978"/>
                  </a:lnTo>
                  <a:lnTo>
                    <a:pt x="7812" y="11952"/>
                  </a:lnTo>
                  <a:lnTo>
                    <a:pt x="7785" y="11936"/>
                  </a:lnTo>
                  <a:lnTo>
                    <a:pt x="7719" y="11936"/>
                  </a:lnTo>
                  <a:lnTo>
                    <a:pt x="7708" y="11877"/>
                  </a:lnTo>
                  <a:lnTo>
                    <a:pt x="7730" y="11818"/>
                  </a:lnTo>
                  <a:lnTo>
                    <a:pt x="7719" y="11818"/>
                  </a:lnTo>
                  <a:lnTo>
                    <a:pt x="7691" y="11835"/>
                  </a:lnTo>
                  <a:lnTo>
                    <a:pt x="7669" y="11818"/>
                  </a:lnTo>
                  <a:lnTo>
                    <a:pt x="7642" y="11776"/>
                  </a:lnTo>
                  <a:lnTo>
                    <a:pt x="7669" y="11734"/>
                  </a:lnTo>
                  <a:lnTo>
                    <a:pt x="7708" y="11700"/>
                  </a:lnTo>
                  <a:lnTo>
                    <a:pt x="7669" y="11700"/>
                  </a:lnTo>
                  <a:lnTo>
                    <a:pt x="7631" y="11734"/>
                  </a:lnTo>
                  <a:lnTo>
                    <a:pt x="7631" y="11793"/>
                  </a:lnTo>
                  <a:lnTo>
                    <a:pt x="7614" y="11877"/>
                  </a:lnTo>
                  <a:lnTo>
                    <a:pt x="7576" y="11860"/>
                  </a:lnTo>
                  <a:lnTo>
                    <a:pt x="7548" y="11835"/>
                  </a:lnTo>
                  <a:lnTo>
                    <a:pt x="7537" y="11759"/>
                  </a:lnTo>
                  <a:lnTo>
                    <a:pt x="7537" y="11599"/>
                  </a:lnTo>
                  <a:lnTo>
                    <a:pt x="7488" y="11515"/>
                  </a:lnTo>
                  <a:lnTo>
                    <a:pt x="7488" y="11439"/>
                  </a:lnTo>
                  <a:lnTo>
                    <a:pt x="7548" y="11338"/>
                  </a:lnTo>
                  <a:lnTo>
                    <a:pt x="7537" y="11279"/>
                  </a:lnTo>
                  <a:lnTo>
                    <a:pt x="7499" y="11237"/>
                  </a:lnTo>
                  <a:lnTo>
                    <a:pt x="7444" y="11279"/>
                  </a:lnTo>
                  <a:lnTo>
                    <a:pt x="7433" y="11221"/>
                  </a:lnTo>
                  <a:lnTo>
                    <a:pt x="7433" y="11162"/>
                  </a:lnTo>
                  <a:lnTo>
                    <a:pt x="7444" y="11103"/>
                  </a:lnTo>
                  <a:lnTo>
                    <a:pt x="7460" y="11103"/>
                  </a:lnTo>
                  <a:lnTo>
                    <a:pt x="7471" y="11120"/>
                  </a:lnTo>
                  <a:lnTo>
                    <a:pt x="7576" y="11120"/>
                  </a:lnTo>
                  <a:lnTo>
                    <a:pt x="7587" y="11103"/>
                  </a:lnTo>
                  <a:lnTo>
                    <a:pt x="7526" y="11002"/>
                  </a:lnTo>
                  <a:lnTo>
                    <a:pt x="7510" y="10943"/>
                  </a:lnTo>
                  <a:lnTo>
                    <a:pt x="7548" y="10901"/>
                  </a:lnTo>
                  <a:lnTo>
                    <a:pt x="7614" y="10943"/>
                  </a:lnTo>
                  <a:lnTo>
                    <a:pt x="7708" y="10943"/>
                  </a:lnTo>
                  <a:lnTo>
                    <a:pt x="7680" y="10842"/>
                  </a:lnTo>
                  <a:lnTo>
                    <a:pt x="7680" y="10800"/>
                  </a:lnTo>
                  <a:lnTo>
                    <a:pt x="7691" y="10741"/>
                  </a:lnTo>
                  <a:lnTo>
                    <a:pt x="7719" y="10640"/>
                  </a:lnTo>
                  <a:lnTo>
                    <a:pt x="7862" y="10447"/>
                  </a:lnTo>
                  <a:lnTo>
                    <a:pt x="7993" y="10287"/>
                  </a:lnTo>
                  <a:lnTo>
                    <a:pt x="8032" y="10245"/>
                  </a:lnTo>
                  <a:lnTo>
                    <a:pt x="8070" y="10245"/>
                  </a:lnTo>
                  <a:lnTo>
                    <a:pt x="8109" y="10287"/>
                  </a:lnTo>
                  <a:lnTo>
                    <a:pt x="8147" y="10346"/>
                  </a:lnTo>
                  <a:lnTo>
                    <a:pt x="8147" y="10203"/>
                  </a:lnTo>
                  <a:lnTo>
                    <a:pt x="8202" y="10203"/>
                  </a:lnTo>
                  <a:lnTo>
                    <a:pt x="8252" y="10127"/>
                  </a:lnTo>
                  <a:lnTo>
                    <a:pt x="8263" y="10102"/>
                  </a:lnTo>
                  <a:lnTo>
                    <a:pt x="8213" y="10127"/>
                  </a:lnTo>
                  <a:lnTo>
                    <a:pt x="8175" y="10169"/>
                  </a:lnTo>
                  <a:lnTo>
                    <a:pt x="8175" y="10102"/>
                  </a:lnTo>
                  <a:lnTo>
                    <a:pt x="8186" y="9950"/>
                  </a:lnTo>
                  <a:lnTo>
                    <a:pt x="8241" y="9824"/>
                  </a:lnTo>
                  <a:lnTo>
                    <a:pt x="8252" y="9765"/>
                  </a:lnTo>
                  <a:lnTo>
                    <a:pt x="8301" y="9707"/>
                  </a:lnTo>
                  <a:lnTo>
                    <a:pt x="8395" y="9732"/>
                  </a:lnTo>
                  <a:lnTo>
                    <a:pt x="8406" y="9749"/>
                  </a:lnTo>
                  <a:lnTo>
                    <a:pt x="8422" y="9732"/>
                  </a:lnTo>
                  <a:lnTo>
                    <a:pt x="8384" y="9606"/>
                  </a:lnTo>
                  <a:lnTo>
                    <a:pt x="8406" y="9547"/>
                  </a:lnTo>
                  <a:lnTo>
                    <a:pt x="8433" y="9530"/>
                  </a:lnTo>
                  <a:lnTo>
                    <a:pt x="8549" y="9513"/>
                  </a:lnTo>
                  <a:lnTo>
                    <a:pt x="8615" y="9547"/>
                  </a:lnTo>
                  <a:lnTo>
                    <a:pt x="8670" y="9648"/>
                  </a:lnTo>
                  <a:lnTo>
                    <a:pt x="8692" y="9749"/>
                  </a:lnTo>
                  <a:lnTo>
                    <a:pt x="8681" y="9791"/>
                  </a:lnTo>
                  <a:lnTo>
                    <a:pt x="8670" y="9807"/>
                  </a:lnTo>
                  <a:lnTo>
                    <a:pt x="8642" y="9824"/>
                  </a:lnTo>
                  <a:lnTo>
                    <a:pt x="8631" y="9850"/>
                  </a:lnTo>
                  <a:lnTo>
                    <a:pt x="8631" y="9866"/>
                  </a:lnTo>
                  <a:lnTo>
                    <a:pt x="8670" y="9824"/>
                  </a:lnTo>
                  <a:lnTo>
                    <a:pt x="8730" y="9791"/>
                  </a:lnTo>
                  <a:lnTo>
                    <a:pt x="8758" y="9824"/>
                  </a:lnTo>
                  <a:lnTo>
                    <a:pt x="8774" y="9883"/>
                  </a:lnTo>
                  <a:lnTo>
                    <a:pt x="8890" y="9883"/>
                  </a:lnTo>
                  <a:lnTo>
                    <a:pt x="8939" y="9866"/>
                  </a:lnTo>
                  <a:lnTo>
                    <a:pt x="9005" y="9765"/>
                  </a:lnTo>
                  <a:lnTo>
                    <a:pt x="9082" y="9732"/>
                  </a:lnTo>
                  <a:lnTo>
                    <a:pt x="9214" y="9547"/>
                  </a:lnTo>
                  <a:lnTo>
                    <a:pt x="9252" y="9446"/>
                  </a:lnTo>
                  <a:lnTo>
                    <a:pt x="9291" y="9446"/>
                  </a:lnTo>
                  <a:lnTo>
                    <a:pt x="9318" y="9471"/>
                  </a:lnTo>
                  <a:lnTo>
                    <a:pt x="9329" y="9572"/>
                  </a:lnTo>
                  <a:lnTo>
                    <a:pt x="9357" y="9589"/>
                  </a:lnTo>
                  <a:lnTo>
                    <a:pt x="9527" y="9648"/>
                  </a:lnTo>
                  <a:lnTo>
                    <a:pt x="9615" y="9631"/>
                  </a:lnTo>
                  <a:lnTo>
                    <a:pt x="9681" y="9589"/>
                  </a:lnTo>
                  <a:lnTo>
                    <a:pt x="9758" y="9488"/>
                  </a:lnTo>
                  <a:lnTo>
                    <a:pt x="9813" y="9412"/>
                  </a:lnTo>
                  <a:lnTo>
                    <a:pt x="9852" y="9311"/>
                  </a:lnTo>
                  <a:lnTo>
                    <a:pt x="9852" y="9034"/>
                  </a:lnTo>
                  <a:lnTo>
                    <a:pt x="9863" y="8756"/>
                  </a:lnTo>
                  <a:lnTo>
                    <a:pt x="9813" y="8554"/>
                  </a:lnTo>
                  <a:lnTo>
                    <a:pt x="9758" y="8479"/>
                  </a:lnTo>
                  <a:lnTo>
                    <a:pt x="9720" y="8453"/>
                  </a:lnTo>
                  <a:lnTo>
                    <a:pt x="9758" y="8352"/>
                  </a:lnTo>
                  <a:lnTo>
                    <a:pt x="9835" y="8394"/>
                  </a:lnTo>
                  <a:lnTo>
                    <a:pt x="9890" y="8394"/>
                  </a:lnTo>
                  <a:lnTo>
                    <a:pt x="9940" y="8352"/>
                  </a:lnTo>
                  <a:lnTo>
                    <a:pt x="9967" y="8319"/>
                  </a:lnTo>
                  <a:lnTo>
                    <a:pt x="9995" y="8235"/>
                  </a:lnTo>
                  <a:lnTo>
                    <a:pt x="10006" y="8159"/>
                  </a:lnTo>
                  <a:lnTo>
                    <a:pt x="10006" y="8100"/>
                  </a:lnTo>
                  <a:lnTo>
                    <a:pt x="9978" y="8041"/>
                  </a:lnTo>
                  <a:lnTo>
                    <a:pt x="9956" y="7940"/>
                  </a:lnTo>
                  <a:lnTo>
                    <a:pt x="9940" y="7898"/>
                  </a:lnTo>
                  <a:lnTo>
                    <a:pt x="9929" y="7898"/>
                  </a:lnTo>
                  <a:lnTo>
                    <a:pt x="9797" y="8016"/>
                  </a:lnTo>
                  <a:lnTo>
                    <a:pt x="9747" y="7999"/>
                  </a:lnTo>
                  <a:lnTo>
                    <a:pt x="9709" y="7957"/>
                  </a:lnTo>
                  <a:lnTo>
                    <a:pt x="9654" y="8041"/>
                  </a:lnTo>
                  <a:lnTo>
                    <a:pt x="9538" y="8075"/>
                  </a:lnTo>
                  <a:lnTo>
                    <a:pt x="9461" y="8134"/>
                  </a:lnTo>
                  <a:lnTo>
                    <a:pt x="9329" y="8293"/>
                  </a:lnTo>
                  <a:lnTo>
                    <a:pt x="9291" y="8378"/>
                  </a:lnTo>
                  <a:lnTo>
                    <a:pt x="9252" y="8352"/>
                  </a:lnTo>
                  <a:lnTo>
                    <a:pt x="9252" y="8176"/>
                  </a:lnTo>
                  <a:lnTo>
                    <a:pt x="9175" y="7957"/>
                  </a:lnTo>
                  <a:lnTo>
                    <a:pt x="9137" y="7999"/>
                  </a:lnTo>
                  <a:lnTo>
                    <a:pt x="9137" y="8058"/>
                  </a:lnTo>
                  <a:lnTo>
                    <a:pt x="9159" y="8117"/>
                  </a:lnTo>
                  <a:lnTo>
                    <a:pt x="9203" y="8134"/>
                  </a:lnTo>
                  <a:lnTo>
                    <a:pt x="9175" y="8176"/>
                  </a:lnTo>
                  <a:lnTo>
                    <a:pt x="9148" y="8260"/>
                  </a:lnTo>
                  <a:lnTo>
                    <a:pt x="9109" y="8176"/>
                  </a:lnTo>
                  <a:lnTo>
                    <a:pt x="9060" y="8041"/>
                  </a:lnTo>
                  <a:lnTo>
                    <a:pt x="8978" y="7957"/>
                  </a:lnTo>
                  <a:lnTo>
                    <a:pt x="8785" y="7881"/>
                  </a:lnTo>
                  <a:lnTo>
                    <a:pt x="8631" y="7915"/>
                  </a:lnTo>
                  <a:lnTo>
                    <a:pt x="8631" y="7898"/>
                  </a:lnTo>
                  <a:lnTo>
                    <a:pt x="8615" y="7881"/>
                  </a:lnTo>
                  <a:lnTo>
                    <a:pt x="8587" y="7898"/>
                  </a:lnTo>
                  <a:lnTo>
                    <a:pt x="8565" y="7915"/>
                  </a:lnTo>
                  <a:lnTo>
                    <a:pt x="8549" y="7940"/>
                  </a:lnTo>
                  <a:lnTo>
                    <a:pt x="8527" y="7940"/>
                  </a:lnTo>
                  <a:lnTo>
                    <a:pt x="8472" y="7898"/>
                  </a:lnTo>
                  <a:lnTo>
                    <a:pt x="8384" y="7797"/>
                  </a:lnTo>
                  <a:lnTo>
                    <a:pt x="8158" y="7604"/>
                  </a:lnTo>
                  <a:lnTo>
                    <a:pt x="8109" y="7520"/>
                  </a:lnTo>
                  <a:lnTo>
                    <a:pt x="8070" y="7385"/>
                  </a:lnTo>
                  <a:lnTo>
                    <a:pt x="8098" y="7284"/>
                  </a:lnTo>
                  <a:lnTo>
                    <a:pt x="8120" y="7259"/>
                  </a:lnTo>
                  <a:lnTo>
                    <a:pt x="8147" y="7141"/>
                  </a:lnTo>
                  <a:lnTo>
                    <a:pt x="8109" y="7082"/>
                  </a:lnTo>
                  <a:lnTo>
                    <a:pt x="8043" y="6864"/>
                  </a:lnTo>
                  <a:lnTo>
                    <a:pt x="8032" y="6788"/>
                  </a:lnTo>
                  <a:lnTo>
                    <a:pt x="8043" y="6788"/>
                  </a:lnTo>
                  <a:lnTo>
                    <a:pt x="8059" y="6805"/>
                  </a:lnTo>
                  <a:lnTo>
                    <a:pt x="8081" y="6821"/>
                  </a:lnTo>
                  <a:lnTo>
                    <a:pt x="8158" y="6847"/>
                  </a:lnTo>
                  <a:lnTo>
                    <a:pt x="8213" y="6746"/>
                  </a:lnTo>
                  <a:lnTo>
                    <a:pt x="8279" y="6746"/>
                  </a:lnTo>
                  <a:lnTo>
                    <a:pt x="8329" y="6788"/>
                  </a:lnTo>
                  <a:lnTo>
                    <a:pt x="8318" y="6746"/>
                  </a:lnTo>
                  <a:lnTo>
                    <a:pt x="8318" y="6704"/>
                  </a:lnTo>
                  <a:lnTo>
                    <a:pt x="8186" y="6586"/>
                  </a:lnTo>
                  <a:lnTo>
                    <a:pt x="8158" y="6603"/>
                  </a:lnTo>
                  <a:lnTo>
                    <a:pt x="7939" y="6384"/>
                  </a:lnTo>
                  <a:lnTo>
                    <a:pt x="7785" y="6107"/>
                  </a:lnTo>
                  <a:lnTo>
                    <a:pt x="7774" y="6064"/>
                  </a:lnTo>
                  <a:lnTo>
                    <a:pt x="7774" y="5989"/>
                  </a:lnTo>
                  <a:lnTo>
                    <a:pt x="7823" y="5913"/>
                  </a:lnTo>
                  <a:lnTo>
                    <a:pt x="7851" y="5888"/>
                  </a:lnTo>
                  <a:lnTo>
                    <a:pt x="7851" y="5930"/>
                  </a:lnTo>
                  <a:lnTo>
                    <a:pt x="7834" y="5989"/>
                  </a:lnTo>
                  <a:lnTo>
                    <a:pt x="7966" y="5947"/>
                  </a:lnTo>
                  <a:lnTo>
                    <a:pt x="8059" y="5846"/>
                  </a:lnTo>
                  <a:lnTo>
                    <a:pt x="8158" y="5871"/>
                  </a:lnTo>
                  <a:lnTo>
                    <a:pt x="8202" y="5846"/>
                  </a:lnTo>
                  <a:lnTo>
                    <a:pt x="8241" y="5812"/>
                  </a:lnTo>
                  <a:lnTo>
                    <a:pt x="8318" y="5711"/>
                  </a:lnTo>
                  <a:lnTo>
                    <a:pt x="8395" y="5694"/>
                  </a:lnTo>
                  <a:lnTo>
                    <a:pt x="8444" y="5652"/>
                  </a:lnTo>
                  <a:lnTo>
                    <a:pt x="8527" y="5652"/>
                  </a:lnTo>
                  <a:lnTo>
                    <a:pt x="8565" y="5728"/>
                  </a:lnTo>
                  <a:lnTo>
                    <a:pt x="8576" y="5753"/>
                  </a:lnTo>
                  <a:lnTo>
                    <a:pt x="8670" y="5787"/>
                  </a:lnTo>
                  <a:lnTo>
                    <a:pt x="8708" y="5787"/>
                  </a:lnTo>
                  <a:lnTo>
                    <a:pt x="8730" y="5753"/>
                  </a:lnTo>
                  <a:lnTo>
                    <a:pt x="8653" y="5610"/>
                  </a:lnTo>
                  <a:lnTo>
                    <a:pt x="8681" y="5568"/>
                  </a:lnTo>
                  <a:lnTo>
                    <a:pt x="8692" y="5535"/>
                  </a:lnTo>
                  <a:lnTo>
                    <a:pt x="8824" y="5476"/>
                  </a:lnTo>
                  <a:lnTo>
                    <a:pt x="8917" y="5476"/>
                  </a:lnTo>
                  <a:lnTo>
                    <a:pt x="8956" y="5493"/>
                  </a:lnTo>
                  <a:lnTo>
                    <a:pt x="9109" y="5392"/>
                  </a:lnTo>
                  <a:lnTo>
                    <a:pt x="9186" y="5392"/>
                  </a:lnTo>
                  <a:lnTo>
                    <a:pt x="9329" y="5408"/>
                  </a:lnTo>
                  <a:lnTo>
                    <a:pt x="9434" y="5450"/>
                  </a:lnTo>
                  <a:lnTo>
                    <a:pt x="9461" y="5535"/>
                  </a:lnTo>
                  <a:lnTo>
                    <a:pt x="9395" y="5493"/>
                  </a:lnTo>
                  <a:lnTo>
                    <a:pt x="9368" y="5493"/>
                  </a:lnTo>
                  <a:lnTo>
                    <a:pt x="9384" y="5509"/>
                  </a:lnTo>
                  <a:lnTo>
                    <a:pt x="9395" y="5551"/>
                  </a:lnTo>
                  <a:lnTo>
                    <a:pt x="9384" y="5610"/>
                  </a:lnTo>
                  <a:lnTo>
                    <a:pt x="9329" y="5728"/>
                  </a:lnTo>
                  <a:lnTo>
                    <a:pt x="9302" y="5846"/>
                  </a:lnTo>
                  <a:lnTo>
                    <a:pt x="9280" y="5871"/>
                  </a:lnTo>
                  <a:lnTo>
                    <a:pt x="9241" y="5913"/>
                  </a:lnTo>
                  <a:lnTo>
                    <a:pt x="9329" y="6132"/>
                  </a:lnTo>
                  <a:lnTo>
                    <a:pt x="9500" y="6207"/>
                  </a:lnTo>
                  <a:lnTo>
                    <a:pt x="9604" y="6207"/>
                  </a:lnTo>
                  <a:lnTo>
                    <a:pt x="9643" y="6292"/>
                  </a:lnTo>
                  <a:lnTo>
                    <a:pt x="9681" y="6325"/>
                  </a:lnTo>
                  <a:lnTo>
                    <a:pt x="9813" y="6350"/>
                  </a:lnTo>
                  <a:lnTo>
                    <a:pt x="9901" y="6409"/>
                  </a:lnTo>
                  <a:lnTo>
                    <a:pt x="9940" y="6409"/>
                  </a:lnTo>
                  <a:lnTo>
                    <a:pt x="10072" y="6207"/>
                  </a:lnTo>
                  <a:lnTo>
                    <a:pt x="10110" y="6165"/>
                  </a:lnTo>
                  <a:lnTo>
                    <a:pt x="10138" y="6224"/>
                  </a:lnTo>
                  <a:lnTo>
                    <a:pt x="10176" y="6292"/>
                  </a:lnTo>
                  <a:lnTo>
                    <a:pt x="10215" y="6266"/>
                  </a:lnTo>
                  <a:lnTo>
                    <a:pt x="10226" y="6350"/>
                  </a:lnTo>
                  <a:lnTo>
                    <a:pt x="10242" y="6207"/>
                  </a:lnTo>
                  <a:lnTo>
                    <a:pt x="10226" y="6149"/>
                  </a:lnTo>
                  <a:lnTo>
                    <a:pt x="10110" y="6006"/>
                  </a:lnTo>
                  <a:lnTo>
                    <a:pt x="10006" y="6006"/>
                  </a:lnTo>
                  <a:lnTo>
                    <a:pt x="9978" y="5947"/>
                  </a:lnTo>
                  <a:lnTo>
                    <a:pt x="10006" y="5846"/>
                  </a:lnTo>
                  <a:lnTo>
                    <a:pt x="9956" y="5568"/>
                  </a:lnTo>
                  <a:lnTo>
                    <a:pt x="9918" y="5493"/>
                  </a:lnTo>
                  <a:lnTo>
                    <a:pt x="9874" y="5476"/>
                  </a:lnTo>
                  <a:lnTo>
                    <a:pt x="9863" y="5375"/>
                  </a:lnTo>
                  <a:lnTo>
                    <a:pt x="9863" y="5257"/>
                  </a:lnTo>
                  <a:lnTo>
                    <a:pt x="9918" y="5232"/>
                  </a:lnTo>
                  <a:lnTo>
                    <a:pt x="9956" y="5232"/>
                  </a:lnTo>
                  <a:lnTo>
                    <a:pt x="9978" y="5274"/>
                  </a:lnTo>
                  <a:lnTo>
                    <a:pt x="9995" y="5434"/>
                  </a:lnTo>
                  <a:lnTo>
                    <a:pt x="10033" y="5476"/>
                  </a:lnTo>
                  <a:lnTo>
                    <a:pt x="9995" y="5610"/>
                  </a:lnTo>
                  <a:lnTo>
                    <a:pt x="10017" y="5770"/>
                  </a:lnTo>
                  <a:lnTo>
                    <a:pt x="10099" y="5930"/>
                  </a:lnTo>
                  <a:lnTo>
                    <a:pt x="10187" y="5930"/>
                  </a:lnTo>
                  <a:lnTo>
                    <a:pt x="10253" y="5947"/>
                  </a:lnTo>
                  <a:lnTo>
                    <a:pt x="10280" y="5989"/>
                  </a:lnTo>
                  <a:lnTo>
                    <a:pt x="10346" y="6132"/>
                  </a:lnTo>
                  <a:lnTo>
                    <a:pt x="10396" y="6165"/>
                  </a:lnTo>
                  <a:lnTo>
                    <a:pt x="10539" y="6149"/>
                  </a:lnTo>
                  <a:lnTo>
                    <a:pt x="10550" y="6048"/>
                  </a:lnTo>
                  <a:lnTo>
                    <a:pt x="10550" y="5947"/>
                  </a:lnTo>
                  <a:lnTo>
                    <a:pt x="10539" y="5888"/>
                  </a:lnTo>
                  <a:lnTo>
                    <a:pt x="10434" y="5871"/>
                  </a:lnTo>
                  <a:lnTo>
                    <a:pt x="10385" y="5753"/>
                  </a:lnTo>
                  <a:lnTo>
                    <a:pt x="10319" y="5753"/>
                  </a:lnTo>
                  <a:lnTo>
                    <a:pt x="10187" y="5846"/>
                  </a:lnTo>
                  <a:lnTo>
                    <a:pt x="10138" y="5770"/>
                  </a:lnTo>
                  <a:lnTo>
                    <a:pt x="10110" y="5694"/>
                  </a:lnTo>
                  <a:lnTo>
                    <a:pt x="10061" y="5593"/>
                  </a:lnTo>
                  <a:lnTo>
                    <a:pt x="10072" y="5476"/>
                  </a:lnTo>
                  <a:lnTo>
                    <a:pt x="10149" y="5333"/>
                  </a:lnTo>
                  <a:lnTo>
                    <a:pt x="10204" y="5274"/>
                  </a:lnTo>
                  <a:lnTo>
                    <a:pt x="10176" y="5215"/>
                  </a:lnTo>
                  <a:lnTo>
                    <a:pt x="10099" y="5156"/>
                  </a:lnTo>
                  <a:lnTo>
                    <a:pt x="9956" y="5131"/>
                  </a:lnTo>
                  <a:lnTo>
                    <a:pt x="9956" y="5072"/>
                  </a:lnTo>
                  <a:lnTo>
                    <a:pt x="9967" y="5013"/>
                  </a:lnTo>
                  <a:lnTo>
                    <a:pt x="9890" y="5114"/>
                  </a:lnTo>
                  <a:lnTo>
                    <a:pt x="9835" y="5055"/>
                  </a:lnTo>
                  <a:lnTo>
                    <a:pt x="9758" y="5038"/>
                  </a:lnTo>
                  <a:lnTo>
                    <a:pt x="9604" y="4879"/>
                  </a:lnTo>
                  <a:lnTo>
                    <a:pt x="9566" y="4736"/>
                  </a:lnTo>
                  <a:lnTo>
                    <a:pt x="9566" y="4340"/>
                  </a:lnTo>
                  <a:lnTo>
                    <a:pt x="9538" y="4164"/>
                  </a:lnTo>
                  <a:lnTo>
                    <a:pt x="9252" y="3423"/>
                  </a:lnTo>
                  <a:lnTo>
                    <a:pt x="9098" y="3205"/>
                  </a:lnTo>
                  <a:lnTo>
                    <a:pt x="9044" y="3003"/>
                  </a:lnTo>
                  <a:lnTo>
                    <a:pt x="8994" y="2944"/>
                  </a:lnTo>
                  <a:lnTo>
                    <a:pt x="8956" y="2910"/>
                  </a:lnTo>
                  <a:lnTo>
                    <a:pt x="8901" y="2826"/>
                  </a:lnTo>
                  <a:lnTo>
                    <a:pt x="8956" y="2784"/>
                  </a:lnTo>
                  <a:lnTo>
                    <a:pt x="8978" y="2784"/>
                  </a:lnTo>
                  <a:lnTo>
                    <a:pt x="8939" y="2826"/>
                  </a:lnTo>
                  <a:lnTo>
                    <a:pt x="8967" y="2868"/>
                  </a:lnTo>
                  <a:lnTo>
                    <a:pt x="9005" y="2843"/>
                  </a:lnTo>
                  <a:lnTo>
                    <a:pt x="9033" y="2809"/>
                  </a:lnTo>
                  <a:lnTo>
                    <a:pt x="9109" y="2624"/>
                  </a:lnTo>
                  <a:lnTo>
                    <a:pt x="9186" y="2347"/>
                  </a:lnTo>
                  <a:lnTo>
                    <a:pt x="9203" y="2254"/>
                  </a:lnTo>
                  <a:lnTo>
                    <a:pt x="9406" y="2372"/>
                  </a:lnTo>
                  <a:lnTo>
                    <a:pt x="9549" y="2406"/>
                  </a:lnTo>
                  <a:lnTo>
                    <a:pt x="9604" y="2406"/>
                  </a:lnTo>
                  <a:lnTo>
                    <a:pt x="9797" y="2431"/>
                  </a:lnTo>
                  <a:lnTo>
                    <a:pt x="9852" y="2431"/>
                  </a:lnTo>
                  <a:lnTo>
                    <a:pt x="9956" y="2372"/>
                  </a:lnTo>
                  <a:lnTo>
                    <a:pt x="10083" y="2229"/>
                  </a:lnTo>
                  <a:lnTo>
                    <a:pt x="10215" y="2036"/>
                  </a:lnTo>
                  <a:lnTo>
                    <a:pt x="10226" y="1993"/>
                  </a:lnTo>
                  <a:lnTo>
                    <a:pt x="10242" y="2010"/>
                  </a:lnTo>
                  <a:lnTo>
                    <a:pt x="10242" y="1993"/>
                  </a:lnTo>
                  <a:lnTo>
                    <a:pt x="10264" y="1909"/>
                  </a:lnTo>
                  <a:lnTo>
                    <a:pt x="10319" y="1716"/>
                  </a:lnTo>
                  <a:lnTo>
                    <a:pt x="10396" y="1531"/>
                  </a:lnTo>
                  <a:lnTo>
                    <a:pt x="10643" y="1178"/>
                  </a:lnTo>
                  <a:lnTo>
                    <a:pt x="10759" y="1018"/>
                  </a:lnTo>
                  <a:lnTo>
                    <a:pt x="10797" y="959"/>
                  </a:lnTo>
                  <a:lnTo>
                    <a:pt x="10836" y="917"/>
                  </a:lnTo>
                  <a:lnTo>
                    <a:pt x="10852" y="976"/>
                  </a:lnTo>
                  <a:lnTo>
                    <a:pt x="10852" y="1018"/>
                  </a:lnTo>
                  <a:lnTo>
                    <a:pt x="10836" y="1018"/>
                  </a:lnTo>
                  <a:lnTo>
                    <a:pt x="10797" y="1077"/>
                  </a:lnTo>
                  <a:lnTo>
                    <a:pt x="10759" y="1093"/>
                  </a:lnTo>
                  <a:lnTo>
                    <a:pt x="10748" y="1119"/>
                  </a:lnTo>
                  <a:lnTo>
                    <a:pt x="10759" y="1119"/>
                  </a:lnTo>
                  <a:lnTo>
                    <a:pt x="10836" y="1093"/>
                  </a:lnTo>
                  <a:lnTo>
                    <a:pt x="10891" y="1060"/>
                  </a:lnTo>
                  <a:lnTo>
                    <a:pt x="11083" y="1035"/>
                  </a:lnTo>
                  <a:lnTo>
                    <a:pt x="11215" y="934"/>
                  </a:lnTo>
                  <a:lnTo>
                    <a:pt x="11226" y="900"/>
                  </a:lnTo>
                  <a:lnTo>
                    <a:pt x="11407" y="757"/>
                  </a:lnTo>
                  <a:lnTo>
                    <a:pt x="11424" y="782"/>
                  </a:lnTo>
                  <a:lnTo>
                    <a:pt x="11446" y="799"/>
                  </a:lnTo>
                  <a:lnTo>
                    <a:pt x="11385" y="917"/>
                  </a:lnTo>
                  <a:lnTo>
                    <a:pt x="11407" y="959"/>
                  </a:lnTo>
                  <a:lnTo>
                    <a:pt x="11358" y="1093"/>
                  </a:lnTo>
                  <a:lnTo>
                    <a:pt x="11407" y="1119"/>
                  </a:lnTo>
                  <a:lnTo>
                    <a:pt x="11424" y="1194"/>
                  </a:lnTo>
                  <a:lnTo>
                    <a:pt x="11424" y="1136"/>
                  </a:lnTo>
                  <a:lnTo>
                    <a:pt x="11435" y="1060"/>
                  </a:lnTo>
                  <a:lnTo>
                    <a:pt x="11462" y="976"/>
                  </a:lnTo>
                  <a:lnTo>
                    <a:pt x="11473" y="917"/>
                  </a:lnTo>
                  <a:lnTo>
                    <a:pt x="11512" y="959"/>
                  </a:lnTo>
                  <a:lnTo>
                    <a:pt x="11605" y="917"/>
                  </a:lnTo>
                  <a:lnTo>
                    <a:pt x="11501" y="875"/>
                  </a:lnTo>
                  <a:lnTo>
                    <a:pt x="11462" y="715"/>
                  </a:lnTo>
                  <a:lnTo>
                    <a:pt x="11424" y="698"/>
                  </a:lnTo>
                  <a:lnTo>
                    <a:pt x="11578" y="538"/>
                  </a:lnTo>
                  <a:lnTo>
                    <a:pt x="11693" y="463"/>
                  </a:lnTo>
                  <a:lnTo>
                    <a:pt x="11721" y="463"/>
                  </a:lnTo>
                  <a:lnTo>
                    <a:pt x="11732" y="496"/>
                  </a:lnTo>
                  <a:lnTo>
                    <a:pt x="11721" y="521"/>
                  </a:lnTo>
                  <a:lnTo>
                    <a:pt x="11693" y="538"/>
                  </a:lnTo>
                  <a:lnTo>
                    <a:pt x="11671" y="580"/>
                  </a:lnTo>
                  <a:lnTo>
                    <a:pt x="11671" y="622"/>
                  </a:lnTo>
                  <a:lnTo>
                    <a:pt x="11682" y="639"/>
                  </a:lnTo>
                  <a:lnTo>
                    <a:pt x="11748" y="622"/>
                  </a:lnTo>
                  <a:lnTo>
                    <a:pt x="11776" y="580"/>
                  </a:lnTo>
                  <a:lnTo>
                    <a:pt x="11875" y="622"/>
                  </a:lnTo>
                  <a:lnTo>
                    <a:pt x="11919" y="622"/>
                  </a:lnTo>
                  <a:lnTo>
                    <a:pt x="11930" y="580"/>
                  </a:lnTo>
                  <a:lnTo>
                    <a:pt x="12073" y="622"/>
                  </a:lnTo>
                  <a:lnTo>
                    <a:pt x="12100" y="622"/>
                  </a:lnTo>
                  <a:lnTo>
                    <a:pt x="12205" y="538"/>
                  </a:lnTo>
                  <a:lnTo>
                    <a:pt x="12304" y="421"/>
                  </a:lnTo>
                  <a:lnTo>
                    <a:pt x="12348" y="362"/>
                  </a:lnTo>
                  <a:lnTo>
                    <a:pt x="12436" y="202"/>
                  </a:lnTo>
                  <a:lnTo>
                    <a:pt x="12502" y="84"/>
                  </a:lnTo>
                  <a:lnTo>
                    <a:pt x="12606" y="0"/>
                  </a:lnTo>
                  <a:lnTo>
                    <a:pt x="12633" y="25"/>
                  </a:lnTo>
                  <a:lnTo>
                    <a:pt x="12589" y="42"/>
                  </a:lnTo>
                  <a:lnTo>
                    <a:pt x="12567" y="84"/>
                  </a:lnTo>
                  <a:lnTo>
                    <a:pt x="12589" y="160"/>
                  </a:lnTo>
                  <a:lnTo>
                    <a:pt x="12760" y="345"/>
                  </a:lnTo>
                  <a:lnTo>
                    <a:pt x="12815" y="379"/>
                  </a:lnTo>
                  <a:lnTo>
                    <a:pt x="12815" y="463"/>
                  </a:lnTo>
                  <a:lnTo>
                    <a:pt x="12787" y="538"/>
                  </a:lnTo>
                  <a:lnTo>
                    <a:pt x="12732" y="622"/>
                  </a:lnTo>
                  <a:lnTo>
                    <a:pt x="12617" y="681"/>
                  </a:lnTo>
                  <a:lnTo>
                    <a:pt x="12644" y="715"/>
                  </a:lnTo>
                  <a:lnTo>
                    <a:pt x="12655" y="816"/>
                  </a:lnTo>
                  <a:lnTo>
                    <a:pt x="12732" y="816"/>
                  </a:lnTo>
                  <a:lnTo>
                    <a:pt x="12787" y="782"/>
                  </a:lnTo>
                  <a:lnTo>
                    <a:pt x="12875" y="622"/>
                  </a:lnTo>
                  <a:lnTo>
                    <a:pt x="12919" y="538"/>
                  </a:lnTo>
                  <a:lnTo>
                    <a:pt x="12930" y="521"/>
                  </a:lnTo>
                  <a:lnTo>
                    <a:pt x="12996" y="564"/>
                  </a:lnTo>
                  <a:lnTo>
                    <a:pt x="13018" y="622"/>
                  </a:lnTo>
                  <a:lnTo>
                    <a:pt x="13062" y="715"/>
                  </a:lnTo>
                  <a:lnTo>
                    <a:pt x="13035" y="799"/>
                  </a:lnTo>
                  <a:lnTo>
                    <a:pt x="13007" y="841"/>
                  </a:lnTo>
                  <a:lnTo>
                    <a:pt x="13062" y="917"/>
                  </a:lnTo>
                  <a:lnTo>
                    <a:pt x="13112" y="934"/>
                  </a:lnTo>
                  <a:lnTo>
                    <a:pt x="13161" y="1001"/>
                  </a:lnTo>
                  <a:lnTo>
                    <a:pt x="13266" y="917"/>
                  </a:lnTo>
                  <a:lnTo>
                    <a:pt x="13332" y="917"/>
                  </a:lnTo>
                  <a:lnTo>
                    <a:pt x="13387" y="934"/>
                  </a:lnTo>
                  <a:lnTo>
                    <a:pt x="13475" y="900"/>
                  </a:lnTo>
                  <a:lnTo>
                    <a:pt x="13590" y="1001"/>
                  </a:lnTo>
                  <a:lnTo>
                    <a:pt x="13634" y="1001"/>
                  </a:lnTo>
                  <a:lnTo>
                    <a:pt x="13683" y="1018"/>
                  </a:lnTo>
                  <a:lnTo>
                    <a:pt x="13733" y="1077"/>
                  </a:lnTo>
                  <a:lnTo>
                    <a:pt x="13749" y="1136"/>
                  </a:lnTo>
                  <a:lnTo>
                    <a:pt x="13672" y="1220"/>
                  </a:lnTo>
                  <a:lnTo>
                    <a:pt x="13656" y="1337"/>
                  </a:lnTo>
                  <a:lnTo>
                    <a:pt x="13672" y="1371"/>
                  </a:lnTo>
                  <a:lnTo>
                    <a:pt x="13711" y="1396"/>
                  </a:lnTo>
                  <a:lnTo>
                    <a:pt x="13711" y="1455"/>
                  </a:lnTo>
                  <a:lnTo>
                    <a:pt x="13733" y="1472"/>
                  </a:lnTo>
                  <a:lnTo>
                    <a:pt x="13854" y="1497"/>
                  </a:lnTo>
                  <a:lnTo>
                    <a:pt x="13837" y="1531"/>
                  </a:lnTo>
                  <a:lnTo>
                    <a:pt x="13826" y="1556"/>
                  </a:lnTo>
                  <a:lnTo>
                    <a:pt x="13788" y="1632"/>
                  </a:lnTo>
                  <a:lnTo>
                    <a:pt x="13997" y="1733"/>
                  </a:lnTo>
                  <a:lnTo>
                    <a:pt x="14035" y="1691"/>
                  </a:lnTo>
                  <a:lnTo>
                    <a:pt x="14074" y="1674"/>
                  </a:lnTo>
                  <a:lnTo>
                    <a:pt x="14178" y="1632"/>
                  </a:lnTo>
                  <a:lnTo>
                    <a:pt x="14244" y="1733"/>
                  </a:lnTo>
                  <a:lnTo>
                    <a:pt x="14283" y="1750"/>
                  </a:lnTo>
                  <a:lnTo>
                    <a:pt x="14321" y="1750"/>
                  </a:lnTo>
                  <a:lnTo>
                    <a:pt x="14409" y="1674"/>
                  </a:lnTo>
                  <a:lnTo>
                    <a:pt x="14503" y="1691"/>
                  </a:lnTo>
                  <a:lnTo>
                    <a:pt x="14541" y="1733"/>
                  </a:lnTo>
                  <a:lnTo>
                    <a:pt x="14580" y="1716"/>
                  </a:lnTo>
                  <a:lnTo>
                    <a:pt x="14712" y="1850"/>
                  </a:lnTo>
                  <a:lnTo>
                    <a:pt x="14750" y="1876"/>
                  </a:lnTo>
                  <a:lnTo>
                    <a:pt x="14799" y="2010"/>
                  </a:lnTo>
                  <a:lnTo>
                    <a:pt x="14838" y="2010"/>
                  </a:lnTo>
                  <a:lnTo>
                    <a:pt x="14882" y="1968"/>
                  </a:lnTo>
                  <a:lnTo>
                    <a:pt x="14904" y="1968"/>
                  </a:lnTo>
                  <a:lnTo>
                    <a:pt x="14931" y="2036"/>
                  </a:lnTo>
                  <a:lnTo>
                    <a:pt x="14981" y="2052"/>
                  </a:lnTo>
                  <a:lnTo>
                    <a:pt x="15008" y="2153"/>
                  </a:lnTo>
                  <a:lnTo>
                    <a:pt x="15036" y="2187"/>
                  </a:lnTo>
                  <a:lnTo>
                    <a:pt x="15217" y="2271"/>
                  </a:lnTo>
                  <a:lnTo>
                    <a:pt x="15322" y="2254"/>
                  </a:lnTo>
                  <a:lnTo>
                    <a:pt x="15454" y="2288"/>
                  </a:lnTo>
                  <a:lnTo>
                    <a:pt x="15514" y="2330"/>
                  </a:lnTo>
                  <a:lnTo>
                    <a:pt x="15597" y="2330"/>
                  </a:lnTo>
                  <a:lnTo>
                    <a:pt x="15696" y="2490"/>
                  </a:lnTo>
                  <a:lnTo>
                    <a:pt x="15762" y="2532"/>
                  </a:lnTo>
                  <a:lnTo>
                    <a:pt x="15778" y="2565"/>
                  </a:lnTo>
                  <a:lnTo>
                    <a:pt x="15943" y="2607"/>
                  </a:lnTo>
                  <a:lnTo>
                    <a:pt x="16009" y="2549"/>
                  </a:lnTo>
                  <a:lnTo>
                    <a:pt x="16113" y="2532"/>
                  </a:lnTo>
                  <a:lnTo>
                    <a:pt x="16218" y="2473"/>
                  </a:lnTo>
                  <a:lnTo>
                    <a:pt x="16267" y="2473"/>
                  </a:lnTo>
                  <a:lnTo>
                    <a:pt x="16333" y="2490"/>
                  </a:lnTo>
                  <a:lnTo>
                    <a:pt x="16361" y="2490"/>
                  </a:lnTo>
                  <a:lnTo>
                    <a:pt x="16372" y="2473"/>
                  </a:lnTo>
                  <a:lnTo>
                    <a:pt x="16531" y="2591"/>
                  </a:lnTo>
                  <a:lnTo>
                    <a:pt x="16608" y="2725"/>
                  </a:lnTo>
                  <a:lnTo>
                    <a:pt x="16647" y="2826"/>
                  </a:lnTo>
                  <a:lnTo>
                    <a:pt x="16828" y="2969"/>
                  </a:lnTo>
                  <a:lnTo>
                    <a:pt x="16883" y="3045"/>
                  </a:lnTo>
                  <a:lnTo>
                    <a:pt x="16922" y="3129"/>
                  </a:lnTo>
                  <a:lnTo>
                    <a:pt x="16933" y="3129"/>
                  </a:lnTo>
                  <a:lnTo>
                    <a:pt x="16960" y="3104"/>
                  </a:lnTo>
                  <a:lnTo>
                    <a:pt x="17026" y="3129"/>
                  </a:lnTo>
                  <a:lnTo>
                    <a:pt x="17048" y="3129"/>
                  </a:lnTo>
                  <a:close/>
                  <a:moveTo>
                    <a:pt x="8565" y="5593"/>
                  </a:moveTo>
                  <a:lnTo>
                    <a:pt x="8549" y="5593"/>
                  </a:lnTo>
                  <a:lnTo>
                    <a:pt x="8565" y="5568"/>
                  </a:lnTo>
                  <a:lnTo>
                    <a:pt x="8604" y="5551"/>
                  </a:lnTo>
                  <a:lnTo>
                    <a:pt x="8692" y="5509"/>
                  </a:lnTo>
                  <a:lnTo>
                    <a:pt x="8681" y="5535"/>
                  </a:lnTo>
                  <a:lnTo>
                    <a:pt x="8642" y="5568"/>
                  </a:lnTo>
                  <a:lnTo>
                    <a:pt x="8565" y="5593"/>
                  </a:lnTo>
                  <a:close/>
                  <a:moveTo>
                    <a:pt x="6097" y="7797"/>
                  </a:moveTo>
                  <a:lnTo>
                    <a:pt x="6097" y="7822"/>
                  </a:lnTo>
                  <a:lnTo>
                    <a:pt x="6135" y="7839"/>
                  </a:lnTo>
                  <a:lnTo>
                    <a:pt x="6174" y="7881"/>
                  </a:lnTo>
                  <a:lnTo>
                    <a:pt x="6223" y="7940"/>
                  </a:lnTo>
                  <a:lnTo>
                    <a:pt x="6289" y="7957"/>
                  </a:lnTo>
                  <a:lnTo>
                    <a:pt x="6366" y="7915"/>
                  </a:lnTo>
                  <a:lnTo>
                    <a:pt x="6460" y="7915"/>
                  </a:lnTo>
                  <a:lnTo>
                    <a:pt x="6509" y="7957"/>
                  </a:lnTo>
                  <a:lnTo>
                    <a:pt x="6548" y="8075"/>
                  </a:lnTo>
                  <a:lnTo>
                    <a:pt x="6548" y="8235"/>
                  </a:lnTo>
                  <a:lnTo>
                    <a:pt x="6614" y="8336"/>
                  </a:lnTo>
                  <a:lnTo>
                    <a:pt x="6669" y="8394"/>
                  </a:lnTo>
                  <a:lnTo>
                    <a:pt x="6680" y="8420"/>
                  </a:lnTo>
                  <a:lnTo>
                    <a:pt x="6680" y="8479"/>
                  </a:lnTo>
                  <a:lnTo>
                    <a:pt x="6718" y="8512"/>
                  </a:lnTo>
                  <a:lnTo>
                    <a:pt x="6757" y="8537"/>
                  </a:lnTo>
                  <a:lnTo>
                    <a:pt x="6784" y="8554"/>
                  </a:lnTo>
                  <a:lnTo>
                    <a:pt x="6861" y="8596"/>
                  </a:lnTo>
                  <a:lnTo>
                    <a:pt x="6954" y="8697"/>
                  </a:lnTo>
                  <a:lnTo>
                    <a:pt x="6916" y="8790"/>
                  </a:lnTo>
                  <a:lnTo>
                    <a:pt x="6872" y="8832"/>
                  </a:lnTo>
                  <a:lnTo>
                    <a:pt x="6784" y="8773"/>
                  </a:lnTo>
                  <a:lnTo>
                    <a:pt x="6691" y="8731"/>
                  </a:lnTo>
                  <a:lnTo>
                    <a:pt x="6641" y="8773"/>
                  </a:lnTo>
                  <a:lnTo>
                    <a:pt x="6586" y="8832"/>
                  </a:lnTo>
                  <a:lnTo>
                    <a:pt x="6575" y="8916"/>
                  </a:lnTo>
                  <a:lnTo>
                    <a:pt x="6548" y="8933"/>
                  </a:lnTo>
                  <a:lnTo>
                    <a:pt x="6526" y="8933"/>
                  </a:lnTo>
                  <a:lnTo>
                    <a:pt x="6526" y="8714"/>
                  </a:lnTo>
                  <a:lnTo>
                    <a:pt x="6509" y="8697"/>
                  </a:lnTo>
                  <a:lnTo>
                    <a:pt x="6471" y="8638"/>
                  </a:lnTo>
                  <a:lnTo>
                    <a:pt x="6432" y="8571"/>
                  </a:lnTo>
                  <a:lnTo>
                    <a:pt x="6405" y="8554"/>
                  </a:lnTo>
                  <a:lnTo>
                    <a:pt x="6405" y="8436"/>
                  </a:lnTo>
                  <a:lnTo>
                    <a:pt x="6394" y="8394"/>
                  </a:lnTo>
                  <a:lnTo>
                    <a:pt x="6339" y="8277"/>
                  </a:lnTo>
                  <a:lnTo>
                    <a:pt x="6251" y="8134"/>
                  </a:lnTo>
                  <a:lnTo>
                    <a:pt x="6174" y="8100"/>
                  </a:lnTo>
                  <a:lnTo>
                    <a:pt x="6135" y="8117"/>
                  </a:lnTo>
                  <a:lnTo>
                    <a:pt x="6080" y="8134"/>
                  </a:lnTo>
                  <a:lnTo>
                    <a:pt x="6031" y="8159"/>
                  </a:lnTo>
                  <a:lnTo>
                    <a:pt x="5992" y="8134"/>
                  </a:lnTo>
                  <a:lnTo>
                    <a:pt x="5954" y="8100"/>
                  </a:lnTo>
                  <a:lnTo>
                    <a:pt x="5926" y="8041"/>
                  </a:lnTo>
                  <a:lnTo>
                    <a:pt x="5926" y="7915"/>
                  </a:lnTo>
                  <a:lnTo>
                    <a:pt x="5937" y="7856"/>
                  </a:lnTo>
                  <a:lnTo>
                    <a:pt x="5965" y="7797"/>
                  </a:lnTo>
                  <a:lnTo>
                    <a:pt x="6014" y="7663"/>
                  </a:lnTo>
                  <a:lnTo>
                    <a:pt x="6053" y="7663"/>
                  </a:lnTo>
                  <a:lnTo>
                    <a:pt x="6097" y="7797"/>
                  </a:lnTo>
                  <a:close/>
                  <a:moveTo>
                    <a:pt x="14206" y="14181"/>
                  </a:moveTo>
                  <a:lnTo>
                    <a:pt x="14151" y="14181"/>
                  </a:lnTo>
                  <a:lnTo>
                    <a:pt x="14140" y="14164"/>
                  </a:lnTo>
                  <a:lnTo>
                    <a:pt x="14140" y="14139"/>
                  </a:lnTo>
                  <a:lnTo>
                    <a:pt x="14151" y="14080"/>
                  </a:lnTo>
                  <a:lnTo>
                    <a:pt x="14151" y="14064"/>
                  </a:lnTo>
                  <a:lnTo>
                    <a:pt x="14178" y="14064"/>
                  </a:lnTo>
                  <a:lnTo>
                    <a:pt x="14206" y="14080"/>
                  </a:lnTo>
                  <a:lnTo>
                    <a:pt x="14206" y="14181"/>
                  </a:lnTo>
                  <a:close/>
                  <a:moveTo>
                    <a:pt x="4728" y="11204"/>
                  </a:moveTo>
                  <a:lnTo>
                    <a:pt x="4794" y="11321"/>
                  </a:lnTo>
                  <a:lnTo>
                    <a:pt x="4849" y="11338"/>
                  </a:lnTo>
                  <a:lnTo>
                    <a:pt x="4871" y="11439"/>
                  </a:lnTo>
                  <a:lnTo>
                    <a:pt x="4871" y="11498"/>
                  </a:lnTo>
                  <a:lnTo>
                    <a:pt x="4821" y="11422"/>
                  </a:lnTo>
                  <a:lnTo>
                    <a:pt x="4728" y="11380"/>
                  </a:lnTo>
                  <a:lnTo>
                    <a:pt x="4651" y="11136"/>
                  </a:lnTo>
                  <a:lnTo>
                    <a:pt x="4623" y="11078"/>
                  </a:lnTo>
                  <a:lnTo>
                    <a:pt x="4651" y="11002"/>
                  </a:lnTo>
                  <a:lnTo>
                    <a:pt x="4706" y="11002"/>
                  </a:lnTo>
                  <a:lnTo>
                    <a:pt x="4706" y="11120"/>
                  </a:lnTo>
                  <a:lnTo>
                    <a:pt x="4728" y="11204"/>
                  </a:lnTo>
                  <a:close/>
                  <a:moveTo>
                    <a:pt x="12578" y="14459"/>
                  </a:moveTo>
                  <a:lnTo>
                    <a:pt x="12551" y="14459"/>
                  </a:lnTo>
                  <a:lnTo>
                    <a:pt x="12578" y="14400"/>
                  </a:lnTo>
                  <a:lnTo>
                    <a:pt x="12617" y="14282"/>
                  </a:lnTo>
                  <a:lnTo>
                    <a:pt x="12633" y="14299"/>
                  </a:lnTo>
                  <a:lnTo>
                    <a:pt x="12633" y="14324"/>
                  </a:lnTo>
                  <a:lnTo>
                    <a:pt x="12589" y="14442"/>
                  </a:lnTo>
                  <a:lnTo>
                    <a:pt x="12578" y="14459"/>
                  </a:lnTo>
                  <a:close/>
                  <a:moveTo>
                    <a:pt x="14283" y="14661"/>
                  </a:moveTo>
                  <a:lnTo>
                    <a:pt x="14283" y="14678"/>
                  </a:lnTo>
                  <a:lnTo>
                    <a:pt x="14266" y="14720"/>
                  </a:lnTo>
                  <a:lnTo>
                    <a:pt x="14283" y="14779"/>
                  </a:lnTo>
                  <a:lnTo>
                    <a:pt x="14255" y="14863"/>
                  </a:lnTo>
                  <a:lnTo>
                    <a:pt x="14244" y="14921"/>
                  </a:lnTo>
                  <a:lnTo>
                    <a:pt x="14228" y="14955"/>
                  </a:lnTo>
                  <a:lnTo>
                    <a:pt x="14217" y="14980"/>
                  </a:lnTo>
                  <a:lnTo>
                    <a:pt x="14206" y="14955"/>
                  </a:lnTo>
                  <a:lnTo>
                    <a:pt x="14206" y="14921"/>
                  </a:lnTo>
                  <a:lnTo>
                    <a:pt x="14178" y="14921"/>
                  </a:lnTo>
                  <a:lnTo>
                    <a:pt x="14178" y="14821"/>
                  </a:lnTo>
                  <a:lnTo>
                    <a:pt x="14206" y="14804"/>
                  </a:lnTo>
                  <a:lnTo>
                    <a:pt x="14206" y="14736"/>
                  </a:lnTo>
                  <a:lnTo>
                    <a:pt x="14228" y="14644"/>
                  </a:lnTo>
                  <a:lnTo>
                    <a:pt x="14244" y="14619"/>
                  </a:lnTo>
                  <a:lnTo>
                    <a:pt x="14244" y="14661"/>
                  </a:lnTo>
                  <a:lnTo>
                    <a:pt x="14255" y="14661"/>
                  </a:lnTo>
                  <a:lnTo>
                    <a:pt x="14266" y="14602"/>
                  </a:lnTo>
                  <a:lnTo>
                    <a:pt x="14283" y="14602"/>
                  </a:lnTo>
                  <a:lnTo>
                    <a:pt x="14283" y="14661"/>
                  </a:lnTo>
                  <a:close/>
                  <a:moveTo>
                    <a:pt x="14778" y="14720"/>
                  </a:moveTo>
                  <a:lnTo>
                    <a:pt x="14788" y="14762"/>
                  </a:lnTo>
                  <a:lnTo>
                    <a:pt x="14882" y="14762"/>
                  </a:lnTo>
                  <a:lnTo>
                    <a:pt x="14893" y="14779"/>
                  </a:lnTo>
                  <a:lnTo>
                    <a:pt x="14882" y="14804"/>
                  </a:lnTo>
                  <a:lnTo>
                    <a:pt x="14854" y="14821"/>
                  </a:lnTo>
                  <a:lnTo>
                    <a:pt x="14761" y="14879"/>
                  </a:lnTo>
                  <a:lnTo>
                    <a:pt x="14684" y="14938"/>
                  </a:lnTo>
                  <a:lnTo>
                    <a:pt x="14684" y="14921"/>
                  </a:lnTo>
                  <a:lnTo>
                    <a:pt x="14673" y="14837"/>
                  </a:lnTo>
                  <a:lnTo>
                    <a:pt x="14657" y="14821"/>
                  </a:lnTo>
                  <a:lnTo>
                    <a:pt x="14657" y="14762"/>
                  </a:lnTo>
                  <a:lnTo>
                    <a:pt x="14673" y="14720"/>
                  </a:lnTo>
                  <a:lnTo>
                    <a:pt x="14695" y="14678"/>
                  </a:lnTo>
                  <a:lnTo>
                    <a:pt x="14712" y="14678"/>
                  </a:lnTo>
                  <a:lnTo>
                    <a:pt x="14778" y="14720"/>
                  </a:lnTo>
                  <a:close/>
                  <a:moveTo>
                    <a:pt x="15267" y="14921"/>
                  </a:moveTo>
                  <a:lnTo>
                    <a:pt x="15256" y="14938"/>
                  </a:lnTo>
                  <a:lnTo>
                    <a:pt x="15228" y="14921"/>
                  </a:lnTo>
                  <a:lnTo>
                    <a:pt x="15206" y="14896"/>
                  </a:lnTo>
                  <a:lnTo>
                    <a:pt x="15267" y="14837"/>
                  </a:lnTo>
                  <a:lnTo>
                    <a:pt x="15283" y="14863"/>
                  </a:lnTo>
                  <a:lnTo>
                    <a:pt x="15267" y="14921"/>
                  </a:lnTo>
                  <a:close/>
                  <a:moveTo>
                    <a:pt x="7158" y="12592"/>
                  </a:moveTo>
                  <a:lnTo>
                    <a:pt x="7185" y="12650"/>
                  </a:lnTo>
                  <a:lnTo>
                    <a:pt x="7213" y="12676"/>
                  </a:lnTo>
                  <a:lnTo>
                    <a:pt x="7262" y="12676"/>
                  </a:lnTo>
                  <a:lnTo>
                    <a:pt x="7290" y="12709"/>
                  </a:lnTo>
                  <a:lnTo>
                    <a:pt x="7301" y="12735"/>
                  </a:lnTo>
                  <a:lnTo>
                    <a:pt x="7301" y="12768"/>
                  </a:lnTo>
                  <a:lnTo>
                    <a:pt x="7290" y="12852"/>
                  </a:lnTo>
                  <a:lnTo>
                    <a:pt x="7279" y="12911"/>
                  </a:lnTo>
                  <a:lnTo>
                    <a:pt x="7262" y="12987"/>
                  </a:lnTo>
                  <a:lnTo>
                    <a:pt x="7251" y="13029"/>
                  </a:lnTo>
                  <a:lnTo>
                    <a:pt x="7279" y="13088"/>
                  </a:lnTo>
                  <a:lnTo>
                    <a:pt x="7262" y="13147"/>
                  </a:lnTo>
                  <a:lnTo>
                    <a:pt x="7262" y="13231"/>
                  </a:lnTo>
                  <a:lnTo>
                    <a:pt x="7185" y="13206"/>
                  </a:lnTo>
                  <a:lnTo>
                    <a:pt x="7119" y="13189"/>
                  </a:lnTo>
                  <a:lnTo>
                    <a:pt x="7059" y="13206"/>
                  </a:lnTo>
                  <a:lnTo>
                    <a:pt x="7031" y="13248"/>
                  </a:lnTo>
                  <a:lnTo>
                    <a:pt x="7031" y="13290"/>
                  </a:lnTo>
                  <a:lnTo>
                    <a:pt x="7015" y="13307"/>
                  </a:lnTo>
                  <a:lnTo>
                    <a:pt x="7004" y="13290"/>
                  </a:lnTo>
                  <a:lnTo>
                    <a:pt x="6976" y="13231"/>
                  </a:lnTo>
                  <a:lnTo>
                    <a:pt x="6954" y="13189"/>
                  </a:lnTo>
                  <a:lnTo>
                    <a:pt x="6861" y="13088"/>
                  </a:lnTo>
                  <a:lnTo>
                    <a:pt x="6746" y="12894"/>
                  </a:lnTo>
                  <a:lnTo>
                    <a:pt x="6691" y="12827"/>
                  </a:lnTo>
                  <a:lnTo>
                    <a:pt x="6669" y="12709"/>
                  </a:lnTo>
                  <a:lnTo>
                    <a:pt x="6630" y="12550"/>
                  </a:lnTo>
                  <a:lnTo>
                    <a:pt x="6707" y="12550"/>
                  </a:lnTo>
                  <a:lnTo>
                    <a:pt x="6861" y="12650"/>
                  </a:lnTo>
                  <a:lnTo>
                    <a:pt x="6899" y="12575"/>
                  </a:lnTo>
                  <a:lnTo>
                    <a:pt x="6927" y="12550"/>
                  </a:lnTo>
                  <a:lnTo>
                    <a:pt x="6976" y="12550"/>
                  </a:lnTo>
                  <a:lnTo>
                    <a:pt x="7042" y="12533"/>
                  </a:lnTo>
                  <a:lnTo>
                    <a:pt x="7059" y="12533"/>
                  </a:lnTo>
                  <a:lnTo>
                    <a:pt x="7070" y="12575"/>
                  </a:lnTo>
                  <a:lnTo>
                    <a:pt x="7119" y="12550"/>
                  </a:lnTo>
                  <a:lnTo>
                    <a:pt x="7147" y="12550"/>
                  </a:lnTo>
                  <a:lnTo>
                    <a:pt x="7158" y="12592"/>
                  </a:lnTo>
                  <a:close/>
                  <a:moveTo>
                    <a:pt x="14206" y="15418"/>
                  </a:moveTo>
                  <a:lnTo>
                    <a:pt x="14162" y="15435"/>
                  </a:lnTo>
                  <a:lnTo>
                    <a:pt x="14151" y="15393"/>
                  </a:lnTo>
                  <a:lnTo>
                    <a:pt x="14178" y="15317"/>
                  </a:lnTo>
                  <a:lnTo>
                    <a:pt x="14206" y="15258"/>
                  </a:lnTo>
                  <a:lnTo>
                    <a:pt x="14217" y="15258"/>
                  </a:lnTo>
                  <a:lnTo>
                    <a:pt x="14266" y="15157"/>
                  </a:lnTo>
                  <a:lnTo>
                    <a:pt x="14332" y="15098"/>
                  </a:lnTo>
                  <a:lnTo>
                    <a:pt x="14387" y="14997"/>
                  </a:lnTo>
                  <a:lnTo>
                    <a:pt x="14453" y="14837"/>
                  </a:lnTo>
                  <a:lnTo>
                    <a:pt x="14464" y="14804"/>
                  </a:lnTo>
                  <a:lnTo>
                    <a:pt x="14492" y="14779"/>
                  </a:lnTo>
                  <a:lnTo>
                    <a:pt x="14530" y="14837"/>
                  </a:lnTo>
                  <a:lnTo>
                    <a:pt x="14541" y="14879"/>
                  </a:lnTo>
                  <a:lnTo>
                    <a:pt x="14530" y="14921"/>
                  </a:lnTo>
                  <a:lnTo>
                    <a:pt x="14387" y="15115"/>
                  </a:lnTo>
                  <a:lnTo>
                    <a:pt x="14371" y="15157"/>
                  </a:lnTo>
                  <a:lnTo>
                    <a:pt x="14360" y="15216"/>
                  </a:lnTo>
                  <a:lnTo>
                    <a:pt x="14349" y="15258"/>
                  </a:lnTo>
                  <a:lnTo>
                    <a:pt x="14332" y="15258"/>
                  </a:lnTo>
                  <a:lnTo>
                    <a:pt x="14321" y="15300"/>
                  </a:lnTo>
                  <a:lnTo>
                    <a:pt x="14310" y="15334"/>
                  </a:lnTo>
                  <a:lnTo>
                    <a:pt x="14283" y="15359"/>
                  </a:lnTo>
                  <a:lnTo>
                    <a:pt x="14266" y="15359"/>
                  </a:lnTo>
                  <a:lnTo>
                    <a:pt x="14244" y="15376"/>
                  </a:lnTo>
                  <a:lnTo>
                    <a:pt x="14228" y="15393"/>
                  </a:lnTo>
                  <a:lnTo>
                    <a:pt x="14206" y="15418"/>
                  </a:lnTo>
                  <a:close/>
                  <a:moveTo>
                    <a:pt x="14112" y="15098"/>
                  </a:moveTo>
                  <a:lnTo>
                    <a:pt x="14085" y="15140"/>
                  </a:lnTo>
                  <a:lnTo>
                    <a:pt x="14008" y="15098"/>
                  </a:lnTo>
                  <a:lnTo>
                    <a:pt x="14035" y="15039"/>
                  </a:lnTo>
                  <a:lnTo>
                    <a:pt x="14101" y="14997"/>
                  </a:lnTo>
                  <a:lnTo>
                    <a:pt x="14151" y="15081"/>
                  </a:lnTo>
                  <a:lnTo>
                    <a:pt x="14112" y="15098"/>
                  </a:lnTo>
                  <a:close/>
                  <a:moveTo>
                    <a:pt x="15465" y="15552"/>
                  </a:moveTo>
                  <a:lnTo>
                    <a:pt x="15454" y="15578"/>
                  </a:lnTo>
                  <a:lnTo>
                    <a:pt x="15476" y="15493"/>
                  </a:lnTo>
                  <a:lnTo>
                    <a:pt x="15514" y="15393"/>
                  </a:lnTo>
                  <a:lnTo>
                    <a:pt x="15553" y="15359"/>
                  </a:lnTo>
                  <a:lnTo>
                    <a:pt x="15608" y="15334"/>
                  </a:lnTo>
                  <a:lnTo>
                    <a:pt x="15597" y="15376"/>
                  </a:lnTo>
                  <a:lnTo>
                    <a:pt x="15531" y="15435"/>
                  </a:lnTo>
                  <a:lnTo>
                    <a:pt x="15465" y="15552"/>
                  </a:lnTo>
                  <a:close/>
                  <a:moveTo>
                    <a:pt x="8813" y="15536"/>
                  </a:moveTo>
                  <a:lnTo>
                    <a:pt x="8774" y="15536"/>
                  </a:lnTo>
                  <a:lnTo>
                    <a:pt x="8747" y="15519"/>
                  </a:lnTo>
                  <a:lnTo>
                    <a:pt x="8730" y="15393"/>
                  </a:lnTo>
                  <a:lnTo>
                    <a:pt x="8758" y="15393"/>
                  </a:lnTo>
                  <a:lnTo>
                    <a:pt x="8813" y="15334"/>
                  </a:lnTo>
                  <a:lnTo>
                    <a:pt x="8901" y="15317"/>
                  </a:lnTo>
                  <a:lnTo>
                    <a:pt x="8928" y="15317"/>
                  </a:lnTo>
                  <a:lnTo>
                    <a:pt x="8813" y="15536"/>
                  </a:lnTo>
                  <a:close/>
                  <a:moveTo>
                    <a:pt x="12177" y="16646"/>
                  </a:moveTo>
                  <a:lnTo>
                    <a:pt x="12161" y="16646"/>
                  </a:lnTo>
                  <a:lnTo>
                    <a:pt x="12139" y="16612"/>
                  </a:lnTo>
                  <a:lnTo>
                    <a:pt x="12122" y="16570"/>
                  </a:lnTo>
                  <a:lnTo>
                    <a:pt x="12205" y="16486"/>
                  </a:lnTo>
                  <a:lnTo>
                    <a:pt x="12227" y="16511"/>
                  </a:lnTo>
                  <a:lnTo>
                    <a:pt x="12243" y="16511"/>
                  </a:lnTo>
                  <a:lnTo>
                    <a:pt x="12243" y="16570"/>
                  </a:lnTo>
                  <a:lnTo>
                    <a:pt x="12227" y="16587"/>
                  </a:lnTo>
                  <a:lnTo>
                    <a:pt x="12177" y="16646"/>
                  </a:lnTo>
                  <a:close/>
                  <a:moveTo>
                    <a:pt x="12188" y="16806"/>
                  </a:moveTo>
                  <a:lnTo>
                    <a:pt x="12205" y="16831"/>
                  </a:lnTo>
                  <a:lnTo>
                    <a:pt x="12227" y="16747"/>
                  </a:lnTo>
                  <a:lnTo>
                    <a:pt x="12243" y="16747"/>
                  </a:lnTo>
                  <a:lnTo>
                    <a:pt x="12282" y="16831"/>
                  </a:lnTo>
                  <a:lnTo>
                    <a:pt x="12304" y="16806"/>
                  </a:lnTo>
                  <a:lnTo>
                    <a:pt x="12320" y="16890"/>
                  </a:lnTo>
                  <a:lnTo>
                    <a:pt x="12348" y="16907"/>
                  </a:lnTo>
                  <a:lnTo>
                    <a:pt x="12359" y="16907"/>
                  </a:lnTo>
                  <a:lnTo>
                    <a:pt x="12359" y="16991"/>
                  </a:lnTo>
                  <a:lnTo>
                    <a:pt x="12304" y="17050"/>
                  </a:lnTo>
                  <a:lnTo>
                    <a:pt x="12293" y="17066"/>
                  </a:lnTo>
                  <a:lnTo>
                    <a:pt x="12265" y="17050"/>
                  </a:lnTo>
                  <a:lnTo>
                    <a:pt x="12265" y="17024"/>
                  </a:lnTo>
                  <a:lnTo>
                    <a:pt x="12254" y="16991"/>
                  </a:lnTo>
                  <a:lnTo>
                    <a:pt x="12243" y="16949"/>
                  </a:lnTo>
                  <a:lnTo>
                    <a:pt x="12205" y="16991"/>
                  </a:lnTo>
                  <a:lnTo>
                    <a:pt x="12205" y="17024"/>
                  </a:lnTo>
                  <a:lnTo>
                    <a:pt x="12216" y="17066"/>
                  </a:lnTo>
                  <a:lnTo>
                    <a:pt x="12205" y="17083"/>
                  </a:lnTo>
                  <a:lnTo>
                    <a:pt x="12177" y="17083"/>
                  </a:lnTo>
                  <a:lnTo>
                    <a:pt x="12150" y="17066"/>
                  </a:lnTo>
                  <a:lnTo>
                    <a:pt x="12111" y="17108"/>
                  </a:lnTo>
                  <a:lnTo>
                    <a:pt x="12111" y="17007"/>
                  </a:lnTo>
                  <a:lnTo>
                    <a:pt x="12100" y="17024"/>
                  </a:lnTo>
                  <a:lnTo>
                    <a:pt x="12073" y="17083"/>
                  </a:lnTo>
                  <a:lnTo>
                    <a:pt x="12045" y="17125"/>
                  </a:lnTo>
                  <a:lnTo>
                    <a:pt x="12007" y="17167"/>
                  </a:lnTo>
                  <a:lnTo>
                    <a:pt x="11979" y="17167"/>
                  </a:lnTo>
                  <a:lnTo>
                    <a:pt x="11941" y="17184"/>
                  </a:lnTo>
                  <a:lnTo>
                    <a:pt x="11919" y="17184"/>
                  </a:lnTo>
                  <a:lnTo>
                    <a:pt x="11798" y="17066"/>
                  </a:lnTo>
                  <a:lnTo>
                    <a:pt x="11759" y="17024"/>
                  </a:lnTo>
                  <a:lnTo>
                    <a:pt x="11891" y="16890"/>
                  </a:lnTo>
                  <a:lnTo>
                    <a:pt x="11957" y="16831"/>
                  </a:lnTo>
                  <a:lnTo>
                    <a:pt x="11996" y="16831"/>
                  </a:lnTo>
                  <a:lnTo>
                    <a:pt x="12018" y="16864"/>
                  </a:lnTo>
                  <a:lnTo>
                    <a:pt x="12034" y="16864"/>
                  </a:lnTo>
                  <a:lnTo>
                    <a:pt x="12045" y="16789"/>
                  </a:lnTo>
                  <a:lnTo>
                    <a:pt x="12018" y="16730"/>
                  </a:lnTo>
                  <a:lnTo>
                    <a:pt x="12018" y="16688"/>
                  </a:lnTo>
                  <a:lnTo>
                    <a:pt x="12100" y="16671"/>
                  </a:lnTo>
                  <a:lnTo>
                    <a:pt x="12122" y="16688"/>
                  </a:lnTo>
                  <a:lnTo>
                    <a:pt x="12150" y="16705"/>
                  </a:lnTo>
                  <a:lnTo>
                    <a:pt x="12177" y="16747"/>
                  </a:lnTo>
                  <a:lnTo>
                    <a:pt x="12188" y="16806"/>
                  </a:lnTo>
                  <a:close/>
                  <a:moveTo>
                    <a:pt x="19467" y="17588"/>
                  </a:moveTo>
                  <a:lnTo>
                    <a:pt x="19571" y="17605"/>
                  </a:lnTo>
                  <a:lnTo>
                    <a:pt x="19648" y="17588"/>
                  </a:lnTo>
                  <a:lnTo>
                    <a:pt x="19725" y="17764"/>
                  </a:lnTo>
                  <a:lnTo>
                    <a:pt x="19764" y="17899"/>
                  </a:lnTo>
                  <a:lnTo>
                    <a:pt x="19802" y="18000"/>
                  </a:lnTo>
                  <a:lnTo>
                    <a:pt x="19819" y="18101"/>
                  </a:lnTo>
                  <a:lnTo>
                    <a:pt x="19841" y="18177"/>
                  </a:lnTo>
                  <a:lnTo>
                    <a:pt x="19841" y="18202"/>
                  </a:lnTo>
                  <a:lnTo>
                    <a:pt x="19791" y="18143"/>
                  </a:lnTo>
                  <a:lnTo>
                    <a:pt x="19764" y="18025"/>
                  </a:lnTo>
                  <a:lnTo>
                    <a:pt x="19742" y="17958"/>
                  </a:lnTo>
                  <a:lnTo>
                    <a:pt x="19725" y="17941"/>
                  </a:lnTo>
                  <a:lnTo>
                    <a:pt x="19714" y="17899"/>
                  </a:lnTo>
                  <a:lnTo>
                    <a:pt x="19676" y="17781"/>
                  </a:lnTo>
                  <a:lnTo>
                    <a:pt x="19676" y="17739"/>
                  </a:lnTo>
                  <a:lnTo>
                    <a:pt x="19659" y="17706"/>
                  </a:lnTo>
                  <a:lnTo>
                    <a:pt x="19621" y="17706"/>
                  </a:lnTo>
                  <a:lnTo>
                    <a:pt x="19621" y="17807"/>
                  </a:lnTo>
                  <a:lnTo>
                    <a:pt x="19648" y="17899"/>
                  </a:lnTo>
                  <a:lnTo>
                    <a:pt x="19725" y="18101"/>
                  </a:lnTo>
                  <a:lnTo>
                    <a:pt x="19780" y="18202"/>
                  </a:lnTo>
                  <a:lnTo>
                    <a:pt x="19791" y="18244"/>
                  </a:lnTo>
                  <a:lnTo>
                    <a:pt x="19802" y="18362"/>
                  </a:lnTo>
                  <a:lnTo>
                    <a:pt x="19780" y="18395"/>
                  </a:lnTo>
                  <a:lnTo>
                    <a:pt x="19819" y="18496"/>
                  </a:lnTo>
                  <a:lnTo>
                    <a:pt x="19819" y="18521"/>
                  </a:lnTo>
                  <a:lnTo>
                    <a:pt x="19802" y="18538"/>
                  </a:lnTo>
                  <a:lnTo>
                    <a:pt x="19742" y="18580"/>
                  </a:lnTo>
                  <a:lnTo>
                    <a:pt x="19676" y="18774"/>
                  </a:lnTo>
                  <a:lnTo>
                    <a:pt x="19610" y="18875"/>
                  </a:lnTo>
                  <a:lnTo>
                    <a:pt x="19571" y="18900"/>
                  </a:lnTo>
                  <a:lnTo>
                    <a:pt x="19555" y="18875"/>
                  </a:lnTo>
                  <a:lnTo>
                    <a:pt x="19544" y="18841"/>
                  </a:lnTo>
                  <a:lnTo>
                    <a:pt x="19533" y="18799"/>
                  </a:lnTo>
                  <a:lnTo>
                    <a:pt x="19516" y="18715"/>
                  </a:lnTo>
                  <a:lnTo>
                    <a:pt x="19544" y="18681"/>
                  </a:lnTo>
                  <a:lnTo>
                    <a:pt x="19571" y="18463"/>
                  </a:lnTo>
                  <a:lnTo>
                    <a:pt x="19571" y="18379"/>
                  </a:lnTo>
                  <a:lnTo>
                    <a:pt x="19516" y="18278"/>
                  </a:lnTo>
                  <a:lnTo>
                    <a:pt x="19494" y="18202"/>
                  </a:lnTo>
                  <a:lnTo>
                    <a:pt x="19467" y="18084"/>
                  </a:lnTo>
                  <a:lnTo>
                    <a:pt x="19439" y="17781"/>
                  </a:lnTo>
                  <a:lnTo>
                    <a:pt x="19428" y="17680"/>
                  </a:lnTo>
                  <a:lnTo>
                    <a:pt x="19401" y="17605"/>
                  </a:lnTo>
                  <a:lnTo>
                    <a:pt x="19390" y="17546"/>
                  </a:lnTo>
                  <a:lnTo>
                    <a:pt x="19362" y="17462"/>
                  </a:lnTo>
                  <a:lnTo>
                    <a:pt x="19351" y="17386"/>
                  </a:lnTo>
                  <a:lnTo>
                    <a:pt x="19351" y="17369"/>
                  </a:lnTo>
                  <a:lnTo>
                    <a:pt x="19390" y="17386"/>
                  </a:lnTo>
                  <a:lnTo>
                    <a:pt x="19439" y="17504"/>
                  </a:lnTo>
                  <a:lnTo>
                    <a:pt x="19467" y="17588"/>
                  </a:lnTo>
                  <a:close/>
                  <a:moveTo>
                    <a:pt x="19610" y="17487"/>
                  </a:moveTo>
                  <a:lnTo>
                    <a:pt x="19610" y="17521"/>
                  </a:lnTo>
                  <a:lnTo>
                    <a:pt x="19555" y="17521"/>
                  </a:lnTo>
                  <a:lnTo>
                    <a:pt x="19494" y="17487"/>
                  </a:lnTo>
                  <a:lnTo>
                    <a:pt x="19467" y="17428"/>
                  </a:lnTo>
                  <a:lnTo>
                    <a:pt x="19467" y="17403"/>
                  </a:lnTo>
                  <a:lnTo>
                    <a:pt x="19516" y="17369"/>
                  </a:lnTo>
                  <a:lnTo>
                    <a:pt x="19571" y="17428"/>
                  </a:lnTo>
                  <a:lnTo>
                    <a:pt x="19610" y="17487"/>
                  </a:lnTo>
                  <a:close/>
                  <a:moveTo>
                    <a:pt x="19027" y="17504"/>
                  </a:moveTo>
                  <a:lnTo>
                    <a:pt x="19088" y="17621"/>
                  </a:lnTo>
                  <a:lnTo>
                    <a:pt x="19088" y="17647"/>
                  </a:lnTo>
                  <a:lnTo>
                    <a:pt x="19077" y="17722"/>
                  </a:lnTo>
                  <a:lnTo>
                    <a:pt x="19049" y="17764"/>
                  </a:lnTo>
                  <a:lnTo>
                    <a:pt x="19066" y="17781"/>
                  </a:lnTo>
                  <a:lnTo>
                    <a:pt x="19077" y="17807"/>
                  </a:lnTo>
                  <a:lnTo>
                    <a:pt x="19104" y="17781"/>
                  </a:lnTo>
                  <a:lnTo>
                    <a:pt x="19154" y="17664"/>
                  </a:lnTo>
                  <a:lnTo>
                    <a:pt x="19181" y="17647"/>
                  </a:lnTo>
                  <a:lnTo>
                    <a:pt x="19192" y="17647"/>
                  </a:lnTo>
                  <a:lnTo>
                    <a:pt x="19269" y="17664"/>
                  </a:lnTo>
                  <a:lnTo>
                    <a:pt x="19335" y="17722"/>
                  </a:lnTo>
                  <a:lnTo>
                    <a:pt x="19351" y="17764"/>
                  </a:lnTo>
                  <a:lnTo>
                    <a:pt x="19362" y="17840"/>
                  </a:lnTo>
                  <a:lnTo>
                    <a:pt x="19351" y="18000"/>
                  </a:lnTo>
                  <a:lnTo>
                    <a:pt x="19297" y="18025"/>
                  </a:lnTo>
                  <a:lnTo>
                    <a:pt x="19269" y="18025"/>
                  </a:lnTo>
                  <a:lnTo>
                    <a:pt x="19247" y="18000"/>
                  </a:lnTo>
                  <a:lnTo>
                    <a:pt x="19209" y="18059"/>
                  </a:lnTo>
                  <a:lnTo>
                    <a:pt x="19247" y="18101"/>
                  </a:lnTo>
                  <a:lnTo>
                    <a:pt x="19351" y="18101"/>
                  </a:lnTo>
                  <a:lnTo>
                    <a:pt x="19390" y="18202"/>
                  </a:lnTo>
                  <a:lnTo>
                    <a:pt x="19401" y="18261"/>
                  </a:lnTo>
                  <a:lnTo>
                    <a:pt x="19390" y="18395"/>
                  </a:lnTo>
                  <a:lnTo>
                    <a:pt x="19324" y="18362"/>
                  </a:lnTo>
                  <a:lnTo>
                    <a:pt x="19258" y="18303"/>
                  </a:lnTo>
                  <a:lnTo>
                    <a:pt x="19143" y="18202"/>
                  </a:lnTo>
                  <a:lnTo>
                    <a:pt x="19115" y="18202"/>
                  </a:lnTo>
                  <a:lnTo>
                    <a:pt x="19088" y="18219"/>
                  </a:lnTo>
                  <a:lnTo>
                    <a:pt x="19088" y="18421"/>
                  </a:lnTo>
                  <a:lnTo>
                    <a:pt x="19066" y="18496"/>
                  </a:lnTo>
                  <a:lnTo>
                    <a:pt x="18972" y="18463"/>
                  </a:lnTo>
                  <a:lnTo>
                    <a:pt x="18934" y="18362"/>
                  </a:lnTo>
                  <a:lnTo>
                    <a:pt x="18895" y="18202"/>
                  </a:lnTo>
                  <a:lnTo>
                    <a:pt x="18763" y="18000"/>
                  </a:lnTo>
                  <a:lnTo>
                    <a:pt x="18741" y="17958"/>
                  </a:lnTo>
                  <a:lnTo>
                    <a:pt x="18686" y="17840"/>
                  </a:lnTo>
                  <a:lnTo>
                    <a:pt x="18697" y="17764"/>
                  </a:lnTo>
                  <a:lnTo>
                    <a:pt x="18714" y="17706"/>
                  </a:lnTo>
                  <a:lnTo>
                    <a:pt x="18725" y="17680"/>
                  </a:lnTo>
                  <a:lnTo>
                    <a:pt x="18763" y="17647"/>
                  </a:lnTo>
                  <a:lnTo>
                    <a:pt x="18780" y="17546"/>
                  </a:lnTo>
                  <a:lnTo>
                    <a:pt x="18818" y="17621"/>
                  </a:lnTo>
                  <a:lnTo>
                    <a:pt x="18857" y="17680"/>
                  </a:lnTo>
                  <a:lnTo>
                    <a:pt x="18857" y="17621"/>
                  </a:lnTo>
                  <a:lnTo>
                    <a:pt x="18884" y="17563"/>
                  </a:lnTo>
                  <a:lnTo>
                    <a:pt x="18934" y="17563"/>
                  </a:lnTo>
                  <a:lnTo>
                    <a:pt x="18961" y="17504"/>
                  </a:lnTo>
                  <a:lnTo>
                    <a:pt x="19000" y="17487"/>
                  </a:lnTo>
                  <a:lnTo>
                    <a:pt x="19027" y="17504"/>
                  </a:lnTo>
                  <a:close/>
                  <a:moveTo>
                    <a:pt x="11930" y="17403"/>
                  </a:moveTo>
                  <a:lnTo>
                    <a:pt x="11930" y="17462"/>
                  </a:lnTo>
                  <a:lnTo>
                    <a:pt x="11941" y="17462"/>
                  </a:lnTo>
                  <a:lnTo>
                    <a:pt x="12018" y="17403"/>
                  </a:lnTo>
                  <a:lnTo>
                    <a:pt x="12045" y="17386"/>
                  </a:lnTo>
                  <a:lnTo>
                    <a:pt x="12100" y="17403"/>
                  </a:lnTo>
                  <a:lnTo>
                    <a:pt x="12122" y="17445"/>
                  </a:lnTo>
                  <a:lnTo>
                    <a:pt x="12122" y="17487"/>
                  </a:lnTo>
                  <a:lnTo>
                    <a:pt x="12084" y="17546"/>
                  </a:lnTo>
                  <a:lnTo>
                    <a:pt x="12084" y="17588"/>
                  </a:lnTo>
                  <a:lnTo>
                    <a:pt x="12111" y="17647"/>
                  </a:lnTo>
                  <a:lnTo>
                    <a:pt x="12177" y="17706"/>
                  </a:lnTo>
                  <a:lnTo>
                    <a:pt x="12188" y="17722"/>
                  </a:lnTo>
                  <a:lnTo>
                    <a:pt x="12188" y="17739"/>
                  </a:lnTo>
                  <a:lnTo>
                    <a:pt x="12122" y="17840"/>
                  </a:lnTo>
                  <a:lnTo>
                    <a:pt x="12100" y="17865"/>
                  </a:lnTo>
                  <a:lnTo>
                    <a:pt x="12084" y="17882"/>
                  </a:lnTo>
                  <a:lnTo>
                    <a:pt x="12007" y="17840"/>
                  </a:lnTo>
                  <a:lnTo>
                    <a:pt x="11919" y="17781"/>
                  </a:lnTo>
                  <a:lnTo>
                    <a:pt x="11891" y="17764"/>
                  </a:lnTo>
                  <a:lnTo>
                    <a:pt x="11875" y="17764"/>
                  </a:lnTo>
                  <a:lnTo>
                    <a:pt x="11853" y="17807"/>
                  </a:lnTo>
                  <a:lnTo>
                    <a:pt x="11864" y="17823"/>
                  </a:lnTo>
                  <a:lnTo>
                    <a:pt x="11941" y="17840"/>
                  </a:lnTo>
                  <a:lnTo>
                    <a:pt x="11957" y="17899"/>
                  </a:lnTo>
                  <a:lnTo>
                    <a:pt x="11968" y="17941"/>
                  </a:lnTo>
                  <a:lnTo>
                    <a:pt x="11968" y="17983"/>
                  </a:lnTo>
                  <a:lnTo>
                    <a:pt x="11957" y="17983"/>
                  </a:lnTo>
                  <a:lnTo>
                    <a:pt x="11919" y="18000"/>
                  </a:lnTo>
                  <a:lnTo>
                    <a:pt x="11875" y="17983"/>
                  </a:lnTo>
                  <a:lnTo>
                    <a:pt x="11825" y="18025"/>
                  </a:lnTo>
                  <a:lnTo>
                    <a:pt x="11798" y="18059"/>
                  </a:lnTo>
                  <a:lnTo>
                    <a:pt x="11710" y="18059"/>
                  </a:lnTo>
                  <a:lnTo>
                    <a:pt x="11633" y="18118"/>
                  </a:lnTo>
                  <a:lnTo>
                    <a:pt x="11605" y="18143"/>
                  </a:lnTo>
                  <a:lnTo>
                    <a:pt x="11589" y="18177"/>
                  </a:lnTo>
                  <a:lnTo>
                    <a:pt x="11550" y="18202"/>
                  </a:lnTo>
                  <a:lnTo>
                    <a:pt x="11490" y="18219"/>
                  </a:lnTo>
                  <a:lnTo>
                    <a:pt x="11528" y="18261"/>
                  </a:lnTo>
                  <a:lnTo>
                    <a:pt x="11528" y="18303"/>
                  </a:lnTo>
                  <a:lnTo>
                    <a:pt x="11462" y="18437"/>
                  </a:lnTo>
                  <a:lnTo>
                    <a:pt x="11358" y="18521"/>
                  </a:lnTo>
                  <a:lnTo>
                    <a:pt x="11331" y="18496"/>
                  </a:lnTo>
                  <a:lnTo>
                    <a:pt x="11320" y="18479"/>
                  </a:lnTo>
                  <a:lnTo>
                    <a:pt x="11320" y="18463"/>
                  </a:lnTo>
                  <a:lnTo>
                    <a:pt x="11462" y="18278"/>
                  </a:lnTo>
                  <a:lnTo>
                    <a:pt x="11424" y="18261"/>
                  </a:lnTo>
                  <a:lnTo>
                    <a:pt x="11385" y="18202"/>
                  </a:lnTo>
                  <a:lnTo>
                    <a:pt x="11347" y="18219"/>
                  </a:lnTo>
                  <a:lnTo>
                    <a:pt x="11331" y="18219"/>
                  </a:lnTo>
                  <a:lnTo>
                    <a:pt x="11347" y="18177"/>
                  </a:lnTo>
                  <a:lnTo>
                    <a:pt x="11385" y="18118"/>
                  </a:lnTo>
                  <a:lnTo>
                    <a:pt x="11369" y="18101"/>
                  </a:lnTo>
                  <a:lnTo>
                    <a:pt x="11369" y="18084"/>
                  </a:lnTo>
                  <a:lnTo>
                    <a:pt x="11331" y="18084"/>
                  </a:lnTo>
                  <a:lnTo>
                    <a:pt x="11292" y="18059"/>
                  </a:lnTo>
                  <a:lnTo>
                    <a:pt x="11254" y="18059"/>
                  </a:lnTo>
                  <a:lnTo>
                    <a:pt x="11226" y="18084"/>
                  </a:lnTo>
                  <a:lnTo>
                    <a:pt x="11226" y="18101"/>
                  </a:lnTo>
                  <a:lnTo>
                    <a:pt x="11281" y="18101"/>
                  </a:lnTo>
                  <a:lnTo>
                    <a:pt x="11292" y="18118"/>
                  </a:lnTo>
                  <a:lnTo>
                    <a:pt x="11292" y="18160"/>
                  </a:lnTo>
                  <a:lnTo>
                    <a:pt x="11303" y="18177"/>
                  </a:lnTo>
                  <a:lnTo>
                    <a:pt x="11303" y="18219"/>
                  </a:lnTo>
                  <a:lnTo>
                    <a:pt x="11281" y="18278"/>
                  </a:lnTo>
                  <a:lnTo>
                    <a:pt x="11254" y="18320"/>
                  </a:lnTo>
                  <a:lnTo>
                    <a:pt x="11226" y="18303"/>
                  </a:lnTo>
                  <a:lnTo>
                    <a:pt x="11177" y="18160"/>
                  </a:lnTo>
                  <a:lnTo>
                    <a:pt x="11160" y="17941"/>
                  </a:lnTo>
                  <a:lnTo>
                    <a:pt x="11122" y="17781"/>
                  </a:lnTo>
                  <a:lnTo>
                    <a:pt x="11122" y="17739"/>
                  </a:lnTo>
                  <a:lnTo>
                    <a:pt x="11149" y="17664"/>
                  </a:lnTo>
                  <a:lnTo>
                    <a:pt x="11226" y="17546"/>
                  </a:lnTo>
                  <a:lnTo>
                    <a:pt x="11292" y="17521"/>
                  </a:lnTo>
                  <a:lnTo>
                    <a:pt x="11347" y="17487"/>
                  </a:lnTo>
                  <a:lnTo>
                    <a:pt x="11385" y="17462"/>
                  </a:lnTo>
                  <a:lnTo>
                    <a:pt x="11407" y="17487"/>
                  </a:lnTo>
                  <a:lnTo>
                    <a:pt x="11446" y="17504"/>
                  </a:lnTo>
                  <a:lnTo>
                    <a:pt x="11446" y="17563"/>
                  </a:lnTo>
                  <a:lnTo>
                    <a:pt x="11435" y="17588"/>
                  </a:lnTo>
                  <a:lnTo>
                    <a:pt x="11446" y="17605"/>
                  </a:lnTo>
                  <a:lnTo>
                    <a:pt x="11462" y="17647"/>
                  </a:lnTo>
                  <a:lnTo>
                    <a:pt x="11473" y="17739"/>
                  </a:lnTo>
                  <a:lnTo>
                    <a:pt x="11501" y="17865"/>
                  </a:lnTo>
                  <a:lnTo>
                    <a:pt x="11512" y="17899"/>
                  </a:lnTo>
                  <a:lnTo>
                    <a:pt x="11539" y="17924"/>
                  </a:lnTo>
                  <a:lnTo>
                    <a:pt x="11528" y="17840"/>
                  </a:lnTo>
                  <a:lnTo>
                    <a:pt x="11512" y="17764"/>
                  </a:lnTo>
                  <a:lnTo>
                    <a:pt x="11528" y="17563"/>
                  </a:lnTo>
                  <a:lnTo>
                    <a:pt x="11528" y="17521"/>
                  </a:lnTo>
                  <a:lnTo>
                    <a:pt x="11578" y="17521"/>
                  </a:lnTo>
                  <a:lnTo>
                    <a:pt x="11589" y="17504"/>
                  </a:lnTo>
                  <a:lnTo>
                    <a:pt x="11539" y="17428"/>
                  </a:lnTo>
                  <a:lnTo>
                    <a:pt x="11528" y="17386"/>
                  </a:lnTo>
                  <a:lnTo>
                    <a:pt x="11512" y="17327"/>
                  </a:lnTo>
                  <a:lnTo>
                    <a:pt x="11512" y="17302"/>
                  </a:lnTo>
                  <a:lnTo>
                    <a:pt x="11550" y="17268"/>
                  </a:lnTo>
                  <a:lnTo>
                    <a:pt x="11567" y="17243"/>
                  </a:lnTo>
                  <a:lnTo>
                    <a:pt x="11578" y="17243"/>
                  </a:lnTo>
                  <a:lnTo>
                    <a:pt x="11605" y="17268"/>
                  </a:lnTo>
                  <a:lnTo>
                    <a:pt x="11616" y="17285"/>
                  </a:lnTo>
                  <a:lnTo>
                    <a:pt x="11644" y="17403"/>
                  </a:lnTo>
                  <a:lnTo>
                    <a:pt x="11671" y="17445"/>
                  </a:lnTo>
                  <a:lnTo>
                    <a:pt x="11682" y="17445"/>
                  </a:lnTo>
                  <a:lnTo>
                    <a:pt x="11721" y="17386"/>
                  </a:lnTo>
                  <a:lnTo>
                    <a:pt x="11748" y="17369"/>
                  </a:lnTo>
                  <a:lnTo>
                    <a:pt x="11787" y="17403"/>
                  </a:lnTo>
                  <a:lnTo>
                    <a:pt x="11798" y="17403"/>
                  </a:lnTo>
                  <a:lnTo>
                    <a:pt x="11814" y="17369"/>
                  </a:lnTo>
                  <a:lnTo>
                    <a:pt x="11814" y="17327"/>
                  </a:lnTo>
                  <a:lnTo>
                    <a:pt x="11825" y="17302"/>
                  </a:lnTo>
                  <a:lnTo>
                    <a:pt x="11825" y="17268"/>
                  </a:lnTo>
                  <a:lnTo>
                    <a:pt x="11814" y="17209"/>
                  </a:lnTo>
                  <a:lnTo>
                    <a:pt x="11836" y="17209"/>
                  </a:lnTo>
                  <a:lnTo>
                    <a:pt x="11930" y="17268"/>
                  </a:lnTo>
                  <a:lnTo>
                    <a:pt x="11957" y="17302"/>
                  </a:lnTo>
                  <a:lnTo>
                    <a:pt x="11930" y="17403"/>
                  </a:lnTo>
                  <a:close/>
                  <a:moveTo>
                    <a:pt x="11798" y="17327"/>
                  </a:moveTo>
                  <a:lnTo>
                    <a:pt x="11787" y="17369"/>
                  </a:lnTo>
                  <a:lnTo>
                    <a:pt x="11776" y="17344"/>
                  </a:lnTo>
                  <a:lnTo>
                    <a:pt x="11710" y="17243"/>
                  </a:lnTo>
                  <a:lnTo>
                    <a:pt x="11693" y="17184"/>
                  </a:lnTo>
                  <a:lnTo>
                    <a:pt x="11710" y="17167"/>
                  </a:lnTo>
                  <a:lnTo>
                    <a:pt x="11759" y="17226"/>
                  </a:lnTo>
                  <a:lnTo>
                    <a:pt x="11787" y="17268"/>
                  </a:lnTo>
                  <a:lnTo>
                    <a:pt x="11798" y="17327"/>
                  </a:lnTo>
                  <a:close/>
                  <a:moveTo>
                    <a:pt x="19373" y="18555"/>
                  </a:moveTo>
                  <a:lnTo>
                    <a:pt x="19412" y="18681"/>
                  </a:lnTo>
                  <a:lnTo>
                    <a:pt x="19439" y="18774"/>
                  </a:lnTo>
                  <a:lnTo>
                    <a:pt x="19467" y="18900"/>
                  </a:lnTo>
                  <a:lnTo>
                    <a:pt x="19516" y="19136"/>
                  </a:lnTo>
                  <a:lnTo>
                    <a:pt x="19533" y="19236"/>
                  </a:lnTo>
                  <a:lnTo>
                    <a:pt x="19544" y="19295"/>
                  </a:lnTo>
                  <a:lnTo>
                    <a:pt x="19555" y="19430"/>
                  </a:lnTo>
                  <a:lnTo>
                    <a:pt x="19544" y="19455"/>
                  </a:lnTo>
                  <a:lnTo>
                    <a:pt x="19533" y="19472"/>
                  </a:lnTo>
                  <a:lnTo>
                    <a:pt x="19533" y="19514"/>
                  </a:lnTo>
                  <a:lnTo>
                    <a:pt x="19544" y="19632"/>
                  </a:lnTo>
                  <a:lnTo>
                    <a:pt x="19555" y="19775"/>
                  </a:lnTo>
                  <a:lnTo>
                    <a:pt x="19544" y="19867"/>
                  </a:lnTo>
                  <a:lnTo>
                    <a:pt x="19533" y="19893"/>
                  </a:lnTo>
                  <a:lnTo>
                    <a:pt x="19478" y="19808"/>
                  </a:lnTo>
                  <a:lnTo>
                    <a:pt x="19467" y="19750"/>
                  </a:lnTo>
                  <a:lnTo>
                    <a:pt x="19412" y="19615"/>
                  </a:lnTo>
                  <a:lnTo>
                    <a:pt x="19401" y="19531"/>
                  </a:lnTo>
                  <a:lnTo>
                    <a:pt x="19401" y="19430"/>
                  </a:lnTo>
                  <a:lnTo>
                    <a:pt x="19412" y="19413"/>
                  </a:lnTo>
                  <a:lnTo>
                    <a:pt x="19439" y="19354"/>
                  </a:lnTo>
                  <a:lnTo>
                    <a:pt x="19428" y="19337"/>
                  </a:lnTo>
                  <a:lnTo>
                    <a:pt x="19412" y="19354"/>
                  </a:lnTo>
                  <a:lnTo>
                    <a:pt x="19373" y="19371"/>
                  </a:lnTo>
                  <a:lnTo>
                    <a:pt x="19335" y="19312"/>
                  </a:lnTo>
                  <a:lnTo>
                    <a:pt x="19313" y="19295"/>
                  </a:lnTo>
                  <a:lnTo>
                    <a:pt x="19324" y="19211"/>
                  </a:lnTo>
                  <a:lnTo>
                    <a:pt x="19313" y="19178"/>
                  </a:lnTo>
                  <a:lnTo>
                    <a:pt x="19258" y="19211"/>
                  </a:lnTo>
                  <a:lnTo>
                    <a:pt x="19231" y="19194"/>
                  </a:lnTo>
                  <a:lnTo>
                    <a:pt x="19231" y="19093"/>
                  </a:lnTo>
                  <a:lnTo>
                    <a:pt x="19247" y="19060"/>
                  </a:lnTo>
                  <a:lnTo>
                    <a:pt x="19286" y="18934"/>
                  </a:lnTo>
                  <a:lnTo>
                    <a:pt x="19286" y="18917"/>
                  </a:lnTo>
                  <a:lnTo>
                    <a:pt x="19258" y="18917"/>
                  </a:lnTo>
                  <a:lnTo>
                    <a:pt x="19220" y="18875"/>
                  </a:lnTo>
                  <a:lnTo>
                    <a:pt x="19209" y="18757"/>
                  </a:lnTo>
                  <a:lnTo>
                    <a:pt x="19170" y="18681"/>
                  </a:lnTo>
                  <a:lnTo>
                    <a:pt x="19154" y="18698"/>
                  </a:lnTo>
                  <a:lnTo>
                    <a:pt x="19115" y="18900"/>
                  </a:lnTo>
                  <a:lnTo>
                    <a:pt x="19088" y="18934"/>
                  </a:lnTo>
                  <a:lnTo>
                    <a:pt x="19027" y="18976"/>
                  </a:lnTo>
                  <a:lnTo>
                    <a:pt x="19038" y="18917"/>
                  </a:lnTo>
                  <a:lnTo>
                    <a:pt x="19049" y="18875"/>
                  </a:lnTo>
                  <a:lnTo>
                    <a:pt x="19027" y="18715"/>
                  </a:lnTo>
                  <a:lnTo>
                    <a:pt x="19011" y="18656"/>
                  </a:lnTo>
                  <a:lnTo>
                    <a:pt x="19038" y="18614"/>
                  </a:lnTo>
                  <a:lnTo>
                    <a:pt x="19077" y="18597"/>
                  </a:lnTo>
                  <a:lnTo>
                    <a:pt x="19104" y="18555"/>
                  </a:lnTo>
                  <a:lnTo>
                    <a:pt x="19115" y="18521"/>
                  </a:lnTo>
                  <a:lnTo>
                    <a:pt x="19115" y="18479"/>
                  </a:lnTo>
                  <a:lnTo>
                    <a:pt x="19154" y="18362"/>
                  </a:lnTo>
                  <a:lnTo>
                    <a:pt x="19170" y="18336"/>
                  </a:lnTo>
                  <a:lnTo>
                    <a:pt x="19209" y="18336"/>
                  </a:lnTo>
                  <a:lnTo>
                    <a:pt x="19297" y="18463"/>
                  </a:lnTo>
                  <a:lnTo>
                    <a:pt x="19335" y="18479"/>
                  </a:lnTo>
                  <a:lnTo>
                    <a:pt x="19373" y="18555"/>
                  </a:lnTo>
                  <a:close/>
                  <a:moveTo>
                    <a:pt x="4821" y="15435"/>
                  </a:moveTo>
                  <a:lnTo>
                    <a:pt x="4766" y="15477"/>
                  </a:lnTo>
                  <a:lnTo>
                    <a:pt x="4744" y="15435"/>
                  </a:lnTo>
                  <a:lnTo>
                    <a:pt x="4728" y="15393"/>
                  </a:lnTo>
                  <a:lnTo>
                    <a:pt x="4744" y="15376"/>
                  </a:lnTo>
                  <a:lnTo>
                    <a:pt x="4860" y="15393"/>
                  </a:lnTo>
                  <a:lnTo>
                    <a:pt x="4821" y="15435"/>
                  </a:lnTo>
                  <a:close/>
                  <a:moveTo>
                    <a:pt x="11798" y="18202"/>
                  </a:moveTo>
                  <a:lnTo>
                    <a:pt x="11748" y="18244"/>
                  </a:lnTo>
                  <a:lnTo>
                    <a:pt x="11732" y="18219"/>
                  </a:lnTo>
                  <a:lnTo>
                    <a:pt x="11693" y="18303"/>
                  </a:lnTo>
                  <a:lnTo>
                    <a:pt x="11671" y="18320"/>
                  </a:lnTo>
                  <a:lnTo>
                    <a:pt x="11644" y="18261"/>
                  </a:lnTo>
                  <a:lnTo>
                    <a:pt x="11655" y="18160"/>
                  </a:lnTo>
                  <a:lnTo>
                    <a:pt x="11693" y="18101"/>
                  </a:lnTo>
                  <a:lnTo>
                    <a:pt x="11836" y="18160"/>
                  </a:lnTo>
                  <a:lnTo>
                    <a:pt x="11853" y="18177"/>
                  </a:lnTo>
                  <a:lnTo>
                    <a:pt x="11853" y="18202"/>
                  </a:lnTo>
                  <a:lnTo>
                    <a:pt x="11798" y="18202"/>
                  </a:lnTo>
                  <a:close/>
                  <a:moveTo>
                    <a:pt x="20066" y="18900"/>
                  </a:moveTo>
                  <a:lnTo>
                    <a:pt x="20088" y="18934"/>
                  </a:lnTo>
                  <a:lnTo>
                    <a:pt x="20105" y="18900"/>
                  </a:lnTo>
                  <a:lnTo>
                    <a:pt x="20127" y="18900"/>
                  </a:lnTo>
                  <a:lnTo>
                    <a:pt x="20182" y="18934"/>
                  </a:lnTo>
                  <a:lnTo>
                    <a:pt x="20220" y="18976"/>
                  </a:lnTo>
                  <a:lnTo>
                    <a:pt x="20248" y="19035"/>
                  </a:lnTo>
                  <a:lnTo>
                    <a:pt x="20248" y="19312"/>
                  </a:lnTo>
                  <a:lnTo>
                    <a:pt x="20220" y="19354"/>
                  </a:lnTo>
                  <a:lnTo>
                    <a:pt x="20171" y="19279"/>
                  </a:lnTo>
                  <a:lnTo>
                    <a:pt x="20116" y="19152"/>
                  </a:lnTo>
                  <a:lnTo>
                    <a:pt x="20088" y="19119"/>
                  </a:lnTo>
                  <a:lnTo>
                    <a:pt x="20077" y="19119"/>
                  </a:lnTo>
                  <a:lnTo>
                    <a:pt x="20088" y="19152"/>
                  </a:lnTo>
                  <a:lnTo>
                    <a:pt x="20127" y="19236"/>
                  </a:lnTo>
                  <a:lnTo>
                    <a:pt x="20127" y="19279"/>
                  </a:lnTo>
                  <a:lnTo>
                    <a:pt x="20154" y="19312"/>
                  </a:lnTo>
                  <a:lnTo>
                    <a:pt x="20171" y="19354"/>
                  </a:lnTo>
                  <a:lnTo>
                    <a:pt x="20182" y="19413"/>
                  </a:lnTo>
                  <a:lnTo>
                    <a:pt x="20182" y="19455"/>
                  </a:lnTo>
                  <a:lnTo>
                    <a:pt x="20171" y="19497"/>
                  </a:lnTo>
                  <a:lnTo>
                    <a:pt x="20171" y="19531"/>
                  </a:lnTo>
                  <a:lnTo>
                    <a:pt x="20077" y="19531"/>
                  </a:lnTo>
                  <a:lnTo>
                    <a:pt x="20039" y="19573"/>
                  </a:lnTo>
                  <a:lnTo>
                    <a:pt x="19984" y="19556"/>
                  </a:lnTo>
                  <a:lnTo>
                    <a:pt x="19973" y="19531"/>
                  </a:lnTo>
                  <a:lnTo>
                    <a:pt x="19962" y="19497"/>
                  </a:lnTo>
                  <a:lnTo>
                    <a:pt x="19962" y="19396"/>
                  </a:lnTo>
                  <a:lnTo>
                    <a:pt x="19934" y="19279"/>
                  </a:lnTo>
                  <a:lnTo>
                    <a:pt x="19934" y="19152"/>
                  </a:lnTo>
                  <a:lnTo>
                    <a:pt x="19896" y="19077"/>
                  </a:lnTo>
                  <a:lnTo>
                    <a:pt x="19868" y="19018"/>
                  </a:lnTo>
                  <a:lnTo>
                    <a:pt x="19830" y="18976"/>
                  </a:lnTo>
                  <a:lnTo>
                    <a:pt x="19802" y="18917"/>
                  </a:lnTo>
                  <a:lnTo>
                    <a:pt x="19802" y="18875"/>
                  </a:lnTo>
                  <a:lnTo>
                    <a:pt x="19841" y="18858"/>
                  </a:lnTo>
                  <a:lnTo>
                    <a:pt x="19907" y="18858"/>
                  </a:lnTo>
                  <a:lnTo>
                    <a:pt x="20066" y="18900"/>
                  </a:lnTo>
                  <a:close/>
                  <a:moveTo>
                    <a:pt x="19802" y="19119"/>
                  </a:moveTo>
                  <a:lnTo>
                    <a:pt x="19830" y="19194"/>
                  </a:lnTo>
                  <a:lnTo>
                    <a:pt x="19868" y="19194"/>
                  </a:lnTo>
                  <a:lnTo>
                    <a:pt x="19896" y="19253"/>
                  </a:lnTo>
                  <a:lnTo>
                    <a:pt x="19923" y="19337"/>
                  </a:lnTo>
                  <a:lnTo>
                    <a:pt x="19907" y="19396"/>
                  </a:lnTo>
                  <a:lnTo>
                    <a:pt x="19896" y="19396"/>
                  </a:lnTo>
                  <a:lnTo>
                    <a:pt x="19868" y="19413"/>
                  </a:lnTo>
                  <a:lnTo>
                    <a:pt x="19868" y="19775"/>
                  </a:lnTo>
                  <a:lnTo>
                    <a:pt x="19857" y="19893"/>
                  </a:lnTo>
                  <a:lnTo>
                    <a:pt x="19857" y="19951"/>
                  </a:lnTo>
                  <a:lnTo>
                    <a:pt x="19841" y="19993"/>
                  </a:lnTo>
                  <a:lnTo>
                    <a:pt x="19830" y="19993"/>
                  </a:lnTo>
                  <a:lnTo>
                    <a:pt x="19819" y="19968"/>
                  </a:lnTo>
                  <a:lnTo>
                    <a:pt x="19802" y="19951"/>
                  </a:lnTo>
                  <a:lnTo>
                    <a:pt x="19780" y="20027"/>
                  </a:lnTo>
                  <a:lnTo>
                    <a:pt x="19753" y="20027"/>
                  </a:lnTo>
                  <a:lnTo>
                    <a:pt x="19725" y="19893"/>
                  </a:lnTo>
                  <a:lnTo>
                    <a:pt x="19742" y="19632"/>
                  </a:lnTo>
                  <a:lnTo>
                    <a:pt x="19780" y="19573"/>
                  </a:lnTo>
                  <a:lnTo>
                    <a:pt x="19753" y="19514"/>
                  </a:lnTo>
                  <a:lnTo>
                    <a:pt x="19687" y="19430"/>
                  </a:lnTo>
                  <a:lnTo>
                    <a:pt x="19687" y="19396"/>
                  </a:lnTo>
                  <a:lnTo>
                    <a:pt x="19648" y="19279"/>
                  </a:lnTo>
                  <a:lnTo>
                    <a:pt x="19637" y="19236"/>
                  </a:lnTo>
                  <a:lnTo>
                    <a:pt x="19648" y="19136"/>
                  </a:lnTo>
                  <a:lnTo>
                    <a:pt x="19687" y="19035"/>
                  </a:lnTo>
                  <a:lnTo>
                    <a:pt x="19742" y="19018"/>
                  </a:lnTo>
                  <a:lnTo>
                    <a:pt x="19780" y="19060"/>
                  </a:lnTo>
                  <a:lnTo>
                    <a:pt x="19802" y="19093"/>
                  </a:lnTo>
                  <a:lnTo>
                    <a:pt x="19802" y="19119"/>
                  </a:lnTo>
                  <a:close/>
                  <a:moveTo>
                    <a:pt x="20352" y="19430"/>
                  </a:moveTo>
                  <a:lnTo>
                    <a:pt x="20336" y="19455"/>
                  </a:lnTo>
                  <a:lnTo>
                    <a:pt x="20286" y="19472"/>
                  </a:lnTo>
                  <a:lnTo>
                    <a:pt x="20270" y="19455"/>
                  </a:lnTo>
                  <a:lnTo>
                    <a:pt x="20259" y="19396"/>
                  </a:lnTo>
                  <a:lnTo>
                    <a:pt x="20259" y="19354"/>
                  </a:lnTo>
                  <a:lnTo>
                    <a:pt x="20270" y="19312"/>
                  </a:lnTo>
                  <a:lnTo>
                    <a:pt x="20286" y="19253"/>
                  </a:lnTo>
                  <a:lnTo>
                    <a:pt x="20297" y="19136"/>
                  </a:lnTo>
                  <a:lnTo>
                    <a:pt x="20374" y="19253"/>
                  </a:lnTo>
                  <a:lnTo>
                    <a:pt x="20402" y="19312"/>
                  </a:lnTo>
                  <a:lnTo>
                    <a:pt x="20413" y="19371"/>
                  </a:lnTo>
                  <a:lnTo>
                    <a:pt x="20391" y="19413"/>
                  </a:lnTo>
                  <a:lnTo>
                    <a:pt x="20363" y="19413"/>
                  </a:lnTo>
                  <a:lnTo>
                    <a:pt x="20352" y="19430"/>
                  </a:lnTo>
                  <a:close/>
                  <a:moveTo>
                    <a:pt x="4849" y="16150"/>
                  </a:moveTo>
                  <a:lnTo>
                    <a:pt x="4887" y="16192"/>
                  </a:lnTo>
                  <a:lnTo>
                    <a:pt x="4926" y="16192"/>
                  </a:lnTo>
                  <a:lnTo>
                    <a:pt x="4953" y="16234"/>
                  </a:lnTo>
                  <a:lnTo>
                    <a:pt x="4953" y="16250"/>
                  </a:lnTo>
                  <a:lnTo>
                    <a:pt x="4887" y="16293"/>
                  </a:lnTo>
                  <a:lnTo>
                    <a:pt x="4871" y="16267"/>
                  </a:lnTo>
                  <a:lnTo>
                    <a:pt x="4832" y="16175"/>
                  </a:lnTo>
                  <a:lnTo>
                    <a:pt x="4849" y="16150"/>
                  </a:lnTo>
                  <a:close/>
                  <a:moveTo>
                    <a:pt x="11226" y="18799"/>
                  </a:moveTo>
                  <a:lnTo>
                    <a:pt x="11204" y="18799"/>
                  </a:lnTo>
                  <a:lnTo>
                    <a:pt x="11177" y="18757"/>
                  </a:lnTo>
                  <a:lnTo>
                    <a:pt x="11188" y="18715"/>
                  </a:lnTo>
                  <a:lnTo>
                    <a:pt x="11243" y="18681"/>
                  </a:lnTo>
                  <a:lnTo>
                    <a:pt x="11281" y="18698"/>
                  </a:lnTo>
                  <a:lnTo>
                    <a:pt x="11281" y="18757"/>
                  </a:lnTo>
                  <a:lnTo>
                    <a:pt x="11265" y="18774"/>
                  </a:lnTo>
                  <a:lnTo>
                    <a:pt x="11254" y="18774"/>
                  </a:lnTo>
                  <a:lnTo>
                    <a:pt x="11226" y="18799"/>
                  </a:lnTo>
                  <a:close/>
                  <a:moveTo>
                    <a:pt x="11017" y="18841"/>
                  </a:moveTo>
                  <a:lnTo>
                    <a:pt x="10979" y="18858"/>
                  </a:lnTo>
                  <a:lnTo>
                    <a:pt x="10979" y="18816"/>
                  </a:lnTo>
                  <a:lnTo>
                    <a:pt x="10995" y="18774"/>
                  </a:lnTo>
                  <a:lnTo>
                    <a:pt x="11006" y="18757"/>
                  </a:lnTo>
                  <a:lnTo>
                    <a:pt x="11061" y="18698"/>
                  </a:lnTo>
                  <a:lnTo>
                    <a:pt x="11111" y="18656"/>
                  </a:lnTo>
                  <a:lnTo>
                    <a:pt x="11138" y="18681"/>
                  </a:lnTo>
                  <a:lnTo>
                    <a:pt x="11138" y="18698"/>
                  </a:lnTo>
                  <a:lnTo>
                    <a:pt x="11100" y="18757"/>
                  </a:lnTo>
                  <a:lnTo>
                    <a:pt x="11017" y="18841"/>
                  </a:lnTo>
                  <a:close/>
                  <a:moveTo>
                    <a:pt x="20638" y="19909"/>
                  </a:moveTo>
                  <a:lnTo>
                    <a:pt x="20649" y="20086"/>
                  </a:lnTo>
                  <a:lnTo>
                    <a:pt x="20610" y="20086"/>
                  </a:lnTo>
                  <a:lnTo>
                    <a:pt x="20572" y="20128"/>
                  </a:lnTo>
                  <a:lnTo>
                    <a:pt x="20544" y="20111"/>
                  </a:lnTo>
                  <a:lnTo>
                    <a:pt x="20517" y="20086"/>
                  </a:lnTo>
                  <a:lnTo>
                    <a:pt x="20517" y="20010"/>
                  </a:lnTo>
                  <a:lnTo>
                    <a:pt x="20506" y="19968"/>
                  </a:lnTo>
                  <a:lnTo>
                    <a:pt x="20413" y="19968"/>
                  </a:lnTo>
                  <a:lnTo>
                    <a:pt x="20391" y="19909"/>
                  </a:lnTo>
                  <a:lnTo>
                    <a:pt x="20391" y="19834"/>
                  </a:lnTo>
                  <a:lnTo>
                    <a:pt x="20402" y="19792"/>
                  </a:lnTo>
                  <a:lnTo>
                    <a:pt x="20429" y="19775"/>
                  </a:lnTo>
                  <a:lnTo>
                    <a:pt x="20457" y="19674"/>
                  </a:lnTo>
                  <a:lnTo>
                    <a:pt x="20467" y="19649"/>
                  </a:lnTo>
                  <a:lnTo>
                    <a:pt x="20506" y="19455"/>
                  </a:lnTo>
                  <a:lnTo>
                    <a:pt x="20533" y="19472"/>
                  </a:lnTo>
                  <a:lnTo>
                    <a:pt x="20583" y="19573"/>
                  </a:lnTo>
                  <a:lnTo>
                    <a:pt x="20649" y="19733"/>
                  </a:lnTo>
                  <a:lnTo>
                    <a:pt x="20638" y="19909"/>
                  </a:lnTo>
                  <a:close/>
                  <a:moveTo>
                    <a:pt x="20352" y="19775"/>
                  </a:moveTo>
                  <a:lnTo>
                    <a:pt x="20297" y="19775"/>
                  </a:lnTo>
                  <a:lnTo>
                    <a:pt x="20231" y="19674"/>
                  </a:lnTo>
                  <a:lnTo>
                    <a:pt x="20231" y="19615"/>
                  </a:lnTo>
                  <a:lnTo>
                    <a:pt x="20286" y="19531"/>
                  </a:lnTo>
                  <a:lnTo>
                    <a:pt x="20363" y="19531"/>
                  </a:lnTo>
                  <a:lnTo>
                    <a:pt x="20402" y="19556"/>
                  </a:lnTo>
                  <a:lnTo>
                    <a:pt x="20402" y="19632"/>
                  </a:lnTo>
                  <a:lnTo>
                    <a:pt x="20391" y="19649"/>
                  </a:lnTo>
                  <a:lnTo>
                    <a:pt x="20402" y="19691"/>
                  </a:lnTo>
                  <a:lnTo>
                    <a:pt x="20391" y="19716"/>
                  </a:lnTo>
                  <a:lnTo>
                    <a:pt x="20352" y="19775"/>
                  </a:lnTo>
                  <a:close/>
                  <a:moveTo>
                    <a:pt x="20011" y="19691"/>
                  </a:moveTo>
                  <a:lnTo>
                    <a:pt x="20088" y="19716"/>
                  </a:lnTo>
                  <a:lnTo>
                    <a:pt x="20171" y="19716"/>
                  </a:lnTo>
                  <a:lnTo>
                    <a:pt x="20193" y="19750"/>
                  </a:lnTo>
                  <a:lnTo>
                    <a:pt x="20209" y="19792"/>
                  </a:lnTo>
                  <a:lnTo>
                    <a:pt x="20220" y="19850"/>
                  </a:lnTo>
                  <a:lnTo>
                    <a:pt x="20231" y="19893"/>
                  </a:lnTo>
                  <a:lnTo>
                    <a:pt x="20231" y="19935"/>
                  </a:lnTo>
                  <a:lnTo>
                    <a:pt x="20220" y="19951"/>
                  </a:lnTo>
                  <a:lnTo>
                    <a:pt x="20220" y="19968"/>
                  </a:lnTo>
                  <a:lnTo>
                    <a:pt x="20374" y="20069"/>
                  </a:lnTo>
                  <a:lnTo>
                    <a:pt x="20478" y="20229"/>
                  </a:lnTo>
                  <a:lnTo>
                    <a:pt x="20495" y="20288"/>
                  </a:lnTo>
                  <a:lnTo>
                    <a:pt x="20533" y="20406"/>
                  </a:lnTo>
                  <a:lnTo>
                    <a:pt x="20599" y="20549"/>
                  </a:lnTo>
                  <a:lnTo>
                    <a:pt x="20638" y="20607"/>
                  </a:lnTo>
                  <a:lnTo>
                    <a:pt x="20649" y="20650"/>
                  </a:lnTo>
                  <a:lnTo>
                    <a:pt x="20599" y="20607"/>
                  </a:lnTo>
                  <a:lnTo>
                    <a:pt x="20506" y="20523"/>
                  </a:lnTo>
                  <a:lnTo>
                    <a:pt x="20495" y="20523"/>
                  </a:lnTo>
                  <a:lnTo>
                    <a:pt x="20495" y="20591"/>
                  </a:lnTo>
                  <a:lnTo>
                    <a:pt x="20478" y="20624"/>
                  </a:lnTo>
                  <a:lnTo>
                    <a:pt x="20457" y="20666"/>
                  </a:lnTo>
                  <a:lnTo>
                    <a:pt x="20478" y="20683"/>
                  </a:lnTo>
                  <a:lnTo>
                    <a:pt x="20544" y="20650"/>
                  </a:lnTo>
                  <a:lnTo>
                    <a:pt x="20610" y="20742"/>
                  </a:lnTo>
                  <a:lnTo>
                    <a:pt x="20638" y="20767"/>
                  </a:lnTo>
                  <a:lnTo>
                    <a:pt x="20676" y="20826"/>
                  </a:lnTo>
                  <a:lnTo>
                    <a:pt x="20676" y="20843"/>
                  </a:lnTo>
                  <a:lnTo>
                    <a:pt x="20660" y="20902"/>
                  </a:lnTo>
                  <a:lnTo>
                    <a:pt x="20649" y="20927"/>
                  </a:lnTo>
                  <a:lnTo>
                    <a:pt x="20649" y="20944"/>
                  </a:lnTo>
                  <a:lnTo>
                    <a:pt x="20676" y="20944"/>
                  </a:lnTo>
                  <a:lnTo>
                    <a:pt x="20742" y="20927"/>
                  </a:lnTo>
                  <a:lnTo>
                    <a:pt x="20753" y="20944"/>
                  </a:lnTo>
                  <a:lnTo>
                    <a:pt x="20753" y="21146"/>
                  </a:lnTo>
                  <a:lnTo>
                    <a:pt x="20764" y="21221"/>
                  </a:lnTo>
                  <a:lnTo>
                    <a:pt x="20764" y="21339"/>
                  </a:lnTo>
                  <a:lnTo>
                    <a:pt x="20781" y="21381"/>
                  </a:lnTo>
                  <a:lnTo>
                    <a:pt x="20781" y="21423"/>
                  </a:lnTo>
                  <a:lnTo>
                    <a:pt x="20764" y="21524"/>
                  </a:lnTo>
                  <a:lnTo>
                    <a:pt x="20753" y="21524"/>
                  </a:lnTo>
                  <a:lnTo>
                    <a:pt x="20715" y="21541"/>
                  </a:lnTo>
                  <a:lnTo>
                    <a:pt x="20649" y="21440"/>
                  </a:lnTo>
                  <a:lnTo>
                    <a:pt x="20610" y="21322"/>
                  </a:lnTo>
                  <a:lnTo>
                    <a:pt x="20599" y="21306"/>
                  </a:lnTo>
                  <a:lnTo>
                    <a:pt x="20555" y="21280"/>
                  </a:lnTo>
                  <a:lnTo>
                    <a:pt x="20517" y="21280"/>
                  </a:lnTo>
                  <a:lnTo>
                    <a:pt x="20495" y="21221"/>
                  </a:lnTo>
                  <a:lnTo>
                    <a:pt x="20495" y="21163"/>
                  </a:lnTo>
                  <a:lnTo>
                    <a:pt x="20478" y="21104"/>
                  </a:lnTo>
                  <a:lnTo>
                    <a:pt x="20478" y="21062"/>
                  </a:lnTo>
                  <a:lnTo>
                    <a:pt x="20457" y="21062"/>
                  </a:lnTo>
                  <a:lnTo>
                    <a:pt x="20440" y="21087"/>
                  </a:lnTo>
                  <a:lnTo>
                    <a:pt x="20457" y="21146"/>
                  </a:lnTo>
                  <a:lnTo>
                    <a:pt x="20457" y="21205"/>
                  </a:lnTo>
                  <a:lnTo>
                    <a:pt x="20413" y="21188"/>
                  </a:lnTo>
                  <a:lnTo>
                    <a:pt x="20352" y="21028"/>
                  </a:lnTo>
                  <a:lnTo>
                    <a:pt x="20286" y="20885"/>
                  </a:lnTo>
                  <a:lnTo>
                    <a:pt x="20248" y="20868"/>
                  </a:lnTo>
                  <a:lnTo>
                    <a:pt x="20259" y="20826"/>
                  </a:lnTo>
                  <a:lnTo>
                    <a:pt x="20286" y="20809"/>
                  </a:lnTo>
                  <a:lnTo>
                    <a:pt x="20314" y="20809"/>
                  </a:lnTo>
                  <a:lnTo>
                    <a:pt x="20325" y="20784"/>
                  </a:lnTo>
                  <a:lnTo>
                    <a:pt x="20259" y="20666"/>
                  </a:lnTo>
                  <a:lnTo>
                    <a:pt x="20259" y="20624"/>
                  </a:lnTo>
                  <a:lnTo>
                    <a:pt x="20270" y="20549"/>
                  </a:lnTo>
                  <a:lnTo>
                    <a:pt x="20248" y="20523"/>
                  </a:lnTo>
                  <a:lnTo>
                    <a:pt x="20182" y="20549"/>
                  </a:lnTo>
                  <a:lnTo>
                    <a:pt x="20154" y="20549"/>
                  </a:lnTo>
                  <a:lnTo>
                    <a:pt x="20143" y="20490"/>
                  </a:lnTo>
                  <a:lnTo>
                    <a:pt x="20127" y="20448"/>
                  </a:lnTo>
                  <a:lnTo>
                    <a:pt x="20066" y="20448"/>
                  </a:lnTo>
                  <a:lnTo>
                    <a:pt x="20050" y="20464"/>
                  </a:lnTo>
                  <a:lnTo>
                    <a:pt x="20000" y="20389"/>
                  </a:lnTo>
                  <a:lnTo>
                    <a:pt x="19984" y="20347"/>
                  </a:lnTo>
                  <a:lnTo>
                    <a:pt x="19984" y="20330"/>
                  </a:lnTo>
                  <a:lnTo>
                    <a:pt x="20028" y="20288"/>
                  </a:lnTo>
                  <a:lnTo>
                    <a:pt x="20050" y="20288"/>
                  </a:lnTo>
                  <a:lnTo>
                    <a:pt x="20088" y="20330"/>
                  </a:lnTo>
                  <a:lnTo>
                    <a:pt x="20105" y="20330"/>
                  </a:lnTo>
                  <a:lnTo>
                    <a:pt x="20143" y="20271"/>
                  </a:lnTo>
                  <a:lnTo>
                    <a:pt x="20143" y="20229"/>
                  </a:lnTo>
                  <a:lnTo>
                    <a:pt x="20171" y="20170"/>
                  </a:lnTo>
                  <a:lnTo>
                    <a:pt x="20171" y="20128"/>
                  </a:lnTo>
                  <a:lnTo>
                    <a:pt x="20143" y="20069"/>
                  </a:lnTo>
                  <a:lnTo>
                    <a:pt x="20105" y="20052"/>
                  </a:lnTo>
                  <a:lnTo>
                    <a:pt x="20039" y="20086"/>
                  </a:lnTo>
                  <a:lnTo>
                    <a:pt x="19973" y="20170"/>
                  </a:lnTo>
                  <a:lnTo>
                    <a:pt x="19945" y="20153"/>
                  </a:lnTo>
                  <a:lnTo>
                    <a:pt x="19945" y="20111"/>
                  </a:lnTo>
                  <a:lnTo>
                    <a:pt x="20011" y="19993"/>
                  </a:lnTo>
                  <a:lnTo>
                    <a:pt x="20039" y="19935"/>
                  </a:lnTo>
                  <a:lnTo>
                    <a:pt x="20028" y="19893"/>
                  </a:lnTo>
                  <a:lnTo>
                    <a:pt x="20000" y="19850"/>
                  </a:lnTo>
                  <a:lnTo>
                    <a:pt x="20000" y="19733"/>
                  </a:lnTo>
                  <a:lnTo>
                    <a:pt x="20011" y="19691"/>
                  </a:lnTo>
                  <a:close/>
                  <a:moveTo>
                    <a:pt x="21171" y="20565"/>
                  </a:moveTo>
                  <a:lnTo>
                    <a:pt x="21171" y="20683"/>
                  </a:lnTo>
                  <a:lnTo>
                    <a:pt x="21144" y="20826"/>
                  </a:lnTo>
                  <a:lnTo>
                    <a:pt x="21105" y="20902"/>
                  </a:lnTo>
                  <a:lnTo>
                    <a:pt x="21067" y="20902"/>
                  </a:lnTo>
                  <a:lnTo>
                    <a:pt x="21039" y="20843"/>
                  </a:lnTo>
                  <a:lnTo>
                    <a:pt x="20984" y="20843"/>
                  </a:lnTo>
                  <a:lnTo>
                    <a:pt x="20973" y="20784"/>
                  </a:lnTo>
                  <a:lnTo>
                    <a:pt x="20984" y="20725"/>
                  </a:lnTo>
                  <a:lnTo>
                    <a:pt x="20973" y="20683"/>
                  </a:lnTo>
                  <a:lnTo>
                    <a:pt x="20962" y="20725"/>
                  </a:lnTo>
                  <a:lnTo>
                    <a:pt x="20946" y="20767"/>
                  </a:lnTo>
                  <a:lnTo>
                    <a:pt x="20896" y="20826"/>
                  </a:lnTo>
                  <a:lnTo>
                    <a:pt x="20869" y="20927"/>
                  </a:lnTo>
                  <a:lnTo>
                    <a:pt x="20858" y="20986"/>
                  </a:lnTo>
                  <a:lnTo>
                    <a:pt x="20830" y="20927"/>
                  </a:lnTo>
                  <a:lnTo>
                    <a:pt x="20803" y="20767"/>
                  </a:lnTo>
                  <a:lnTo>
                    <a:pt x="20803" y="20708"/>
                  </a:lnTo>
                  <a:lnTo>
                    <a:pt x="20830" y="20591"/>
                  </a:lnTo>
                  <a:lnTo>
                    <a:pt x="20869" y="20490"/>
                  </a:lnTo>
                  <a:lnTo>
                    <a:pt x="20869" y="20212"/>
                  </a:lnTo>
                  <a:lnTo>
                    <a:pt x="21012" y="20027"/>
                  </a:lnTo>
                  <a:lnTo>
                    <a:pt x="21028" y="20052"/>
                  </a:lnTo>
                  <a:lnTo>
                    <a:pt x="21089" y="20153"/>
                  </a:lnTo>
                  <a:lnTo>
                    <a:pt x="21144" y="20288"/>
                  </a:lnTo>
                  <a:lnTo>
                    <a:pt x="21171" y="20347"/>
                  </a:lnTo>
                  <a:lnTo>
                    <a:pt x="21171" y="20565"/>
                  </a:lnTo>
                  <a:close/>
                  <a:moveTo>
                    <a:pt x="10566" y="19455"/>
                  </a:moveTo>
                  <a:lnTo>
                    <a:pt x="10539" y="19472"/>
                  </a:lnTo>
                  <a:lnTo>
                    <a:pt x="10511" y="19472"/>
                  </a:lnTo>
                  <a:lnTo>
                    <a:pt x="10489" y="19455"/>
                  </a:lnTo>
                  <a:lnTo>
                    <a:pt x="10489" y="19413"/>
                  </a:lnTo>
                  <a:lnTo>
                    <a:pt x="10550" y="19337"/>
                  </a:lnTo>
                  <a:lnTo>
                    <a:pt x="10566" y="19312"/>
                  </a:lnTo>
                  <a:lnTo>
                    <a:pt x="10577" y="19337"/>
                  </a:lnTo>
                  <a:lnTo>
                    <a:pt x="10577" y="19371"/>
                  </a:lnTo>
                  <a:lnTo>
                    <a:pt x="10566" y="19455"/>
                  </a:lnTo>
                  <a:close/>
                  <a:moveTo>
                    <a:pt x="20154" y="20624"/>
                  </a:moveTo>
                  <a:lnTo>
                    <a:pt x="20171" y="20650"/>
                  </a:lnTo>
                  <a:lnTo>
                    <a:pt x="20171" y="20666"/>
                  </a:lnTo>
                  <a:lnTo>
                    <a:pt x="20116" y="20767"/>
                  </a:lnTo>
                  <a:lnTo>
                    <a:pt x="20105" y="20826"/>
                  </a:lnTo>
                  <a:lnTo>
                    <a:pt x="20088" y="20843"/>
                  </a:lnTo>
                  <a:lnTo>
                    <a:pt x="20066" y="20885"/>
                  </a:lnTo>
                  <a:lnTo>
                    <a:pt x="20028" y="20969"/>
                  </a:lnTo>
                  <a:lnTo>
                    <a:pt x="20028" y="20784"/>
                  </a:lnTo>
                  <a:lnTo>
                    <a:pt x="19973" y="20683"/>
                  </a:lnTo>
                  <a:lnTo>
                    <a:pt x="20011" y="20650"/>
                  </a:lnTo>
                  <a:lnTo>
                    <a:pt x="20088" y="20650"/>
                  </a:lnTo>
                  <a:lnTo>
                    <a:pt x="20143" y="20607"/>
                  </a:lnTo>
                  <a:lnTo>
                    <a:pt x="20154" y="20624"/>
                  </a:lnTo>
                  <a:close/>
                  <a:moveTo>
                    <a:pt x="8301" y="19312"/>
                  </a:moveTo>
                  <a:lnTo>
                    <a:pt x="8318" y="19337"/>
                  </a:lnTo>
                  <a:lnTo>
                    <a:pt x="8329" y="19312"/>
                  </a:lnTo>
                  <a:lnTo>
                    <a:pt x="8367" y="19279"/>
                  </a:lnTo>
                  <a:lnTo>
                    <a:pt x="8367" y="19295"/>
                  </a:lnTo>
                  <a:lnTo>
                    <a:pt x="8345" y="19354"/>
                  </a:lnTo>
                  <a:lnTo>
                    <a:pt x="8356" y="19430"/>
                  </a:lnTo>
                  <a:lnTo>
                    <a:pt x="8367" y="19497"/>
                  </a:lnTo>
                  <a:lnTo>
                    <a:pt x="8318" y="19514"/>
                  </a:lnTo>
                  <a:lnTo>
                    <a:pt x="8279" y="19472"/>
                  </a:lnTo>
                  <a:lnTo>
                    <a:pt x="8252" y="19472"/>
                  </a:lnTo>
                  <a:lnTo>
                    <a:pt x="8224" y="19497"/>
                  </a:lnTo>
                  <a:lnTo>
                    <a:pt x="8224" y="19455"/>
                  </a:lnTo>
                  <a:lnTo>
                    <a:pt x="8241" y="19295"/>
                  </a:lnTo>
                  <a:lnTo>
                    <a:pt x="8241" y="19279"/>
                  </a:lnTo>
                  <a:lnTo>
                    <a:pt x="8279" y="19236"/>
                  </a:lnTo>
                  <a:lnTo>
                    <a:pt x="8301" y="19211"/>
                  </a:lnTo>
                  <a:lnTo>
                    <a:pt x="8329" y="19253"/>
                  </a:lnTo>
                  <a:lnTo>
                    <a:pt x="8318" y="19279"/>
                  </a:lnTo>
                  <a:lnTo>
                    <a:pt x="8301" y="19312"/>
                  </a:lnTo>
                  <a:close/>
                  <a:moveTo>
                    <a:pt x="8461" y="19354"/>
                  </a:moveTo>
                  <a:lnTo>
                    <a:pt x="8444" y="19430"/>
                  </a:lnTo>
                  <a:lnTo>
                    <a:pt x="8384" y="19337"/>
                  </a:lnTo>
                  <a:lnTo>
                    <a:pt x="8395" y="19312"/>
                  </a:lnTo>
                  <a:lnTo>
                    <a:pt x="8444" y="19312"/>
                  </a:lnTo>
                  <a:lnTo>
                    <a:pt x="8461" y="19354"/>
                  </a:lnTo>
                  <a:close/>
                  <a:moveTo>
                    <a:pt x="20391" y="21364"/>
                  </a:moveTo>
                  <a:lnTo>
                    <a:pt x="20402" y="21381"/>
                  </a:lnTo>
                  <a:lnTo>
                    <a:pt x="20402" y="21364"/>
                  </a:lnTo>
                  <a:lnTo>
                    <a:pt x="20429" y="21322"/>
                  </a:lnTo>
                  <a:lnTo>
                    <a:pt x="20457" y="21322"/>
                  </a:lnTo>
                  <a:lnTo>
                    <a:pt x="20478" y="21339"/>
                  </a:lnTo>
                  <a:lnTo>
                    <a:pt x="20495" y="21339"/>
                  </a:lnTo>
                  <a:lnTo>
                    <a:pt x="20495" y="21499"/>
                  </a:lnTo>
                  <a:lnTo>
                    <a:pt x="20478" y="21541"/>
                  </a:lnTo>
                  <a:lnTo>
                    <a:pt x="20467" y="21600"/>
                  </a:lnTo>
                  <a:lnTo>
                    <a:pt x="20413" y="21583"/>
                  </a:lnTo>
                  <a:lnTo>
                    <a:pt x="20374" y="21524"/>
                  </a:lnTo>
                  <a:lnTo>
                    <a:pt x="20325" y="21407"/>
                  </a:lnTo>
                  <a:lnTo>
                    <a:pt x="20286" y="21339"/>
                  </a:lnTo>
                  <a:lnTo>
                    <a:pt x="20286" y="21306"/>
                  </a:lnTo>
                  <a:lnTo>
                    <a:pt x="20270" y="21280"/>
                  </a:lnTo>
                  <a:lnTo>
                    <a:pt x="20220" y="21146"/>
                  </a:lnTo>
                  <a:lnTo>
                    <a:pt x="20193" y="21045"/>
                  </a:lnTo>
                  <a:lnTo>
                    <a:pt x="20171" y="21045"/>
                  </a:lnTo>
                  <a:lnTo>
                    <a:pt x="20127" y="21003"/>
                  </a:lnTo>
                  <a:lnTo>
                    <a:pt x="20105" y="20969"/>
                  </a:lnTo>
                  <a:lnTo>
                    <a:pt x="20116" y="20902"/>
                  </a:lnTo>
                  <a:lnTo>
                    <a:pt x="20171" y="20868"/>
                  </a:lnTo>
                  <a:lnTo>
                    <a:pt x="20286" y="21045"/>
                  </a:lnTo>
                  <a:lnTo>
                    <a:pt x="20314" y="21104"/>
                  </a:lnTo>
                  <a:lnTo>
                    <a:pt x="20325" y="21205"/>
                  </a:lnTo>
                  <a:lnTo>
                    <a:pt x="20336" y="21247"/>
                  </a:lnTo>
                  <a:lnTo>
                    <a:pt x="20391" y="21364"/>
                  </a:lnTo>
                  <a:close/>
                  <a:moveTo>
                    <a:pt x="8615" y="19649"/>
                  </a:moveTo>
                  <a:lnTo>
                    <a:pt x="8587" y="19674"/>
                  </a:lnTo>
                  <a:lnTo>
                    <a:pt x="8576" y="19716"/>
                  </a:lnTo>
                  <a:lnTo>
                    <a:pt x="8549" y="19716"/>
                  </a:lnTo>
                  <a:lnTo>
                    <a:pt x="8538" y="19733"/>
                  </a:lnTo>
                  <a:lnTo>
                    <a:pt x="8461" y="19834"/>
                  </a:lnTo>
                  <a:lnTo>
                    <a:pt x="8433" y="19834"/>
                  </a:lnTo>
                  <a:lnTo>
                    <a:pt x="8472" y="19750"/>
                  </a:lnTo>
                  <a:lnTo>
                    <a:pt x="8488" y="19716"/>
                  </a:lnTo>
                  <a:lnTo>
                    <a:pt x="8488" y="19615"/>
                  </a:lnTo>
                  <a:lnTo>
                    <a:pt x="8510" y="19632"/>
                  </a:lnTo>
                  <a:lnTo>
                    <a:pt x="8527" y="19615"/>
                  </a:lnTo>
                  <a:lnTo>
                    <a:pt x="8565" y="19556"/>
                  </a:lnTo>
                  <a:lnTo>
                    <a:pt x="8587" y="19573"/>
                  </a:lnTo>
                  <a:lnTo>
                    <a:pt x="8631" y="19497"/>
                  </a:lnTo>
                  <a:lnTo>
                    <a:pt x="8642" y="19497"/>
                  </a:lnTo>
                  <a:lnTo>
                    <a:pt x="8642" y="19514"/>
                  </a:lnTo>
                  <a:lnTo>
                    <a:pt x="8631" y="19556"/>
                  </a:lnTo>
                  <a:lnTo>
                    <a:pt x="8642" y="19615"/>
                  </a:lnTo>
                  <a:lnTo>
                    <a:pt x="8631" y="19649"/>
                  </a:lnTo>
                  <a:lnTo>
                    <a:pt x="8615" y="19649"/>
                  </a:lnTo>
                  <a:close/>
                  <a:moveTo>
                    <a:pt x="21039" y="21062"/>
                  </a:moveTo>
                  <a:lnTo>
                    <a:pt x="21089" y="21205"/>
                  </a:lnTo>
                  <a:lnTo>
                    <a:pt x="21105" y="21264"/>
                  </a:lnTo>
                  <a:lnTo>
                    <a:pt x="21050" y="21280"/>
                  </a:lnTo>
                  <a:lnTo>
                    <a:pt x="21028" y="21280"/>
                  </a:lnTo>
                  <a:lnTo>
                    <a:pt x="21001" y="21264"/>
                  </a:lnTo>
                  <a:lnTo>
                    <a:pt x="21001" y="21247"/>
                  </a:lnTo>
                  <a:lnTo>
                    <a:pt x="21012" y="21163"/>
                  </a:lnTo>
                  <a:lnTo>
                    <a:pt x="20984" y="21121"/>
                  </a:lnTo>
                  <a:lnTo>
                    <a:pt x="20962" y="21104"/>
                  </a:lnTo>
                  <a:lnTo>
                    <a:pt x="20935" y="21146"/>
                  </a:lnTo>
                  <a:lnTo>
                    <a:pt x="20935" y="21062"/>
                  </a:lnTo>
                  <a:lnTo>
                    <a:pt x="20946" y="21003"/>
                  </a:lnTo>
                  <a:lnTo>
                    <a:pt x="20924" y="20885"/>
                  </a:lnTo>
                  <a:lnTo>
                    <a:pt x="20935" y="20868"/>
                  </a:lnTo>
                  <a:lnTo>
                    <a:pt x="20946" y="20868"/>
                  </a:lnTo>
                  <a:lnTo>
                    <a:pt x="21001" y="20902"/>
                  </a:lnTo>
                  <a:lnTo>
                    <a:pt x="21039" y="21062"/>
                  </a:lnTo>
                  <a:close/>
                  <a:moveTo>
                    <a:pt x="8774" y="19691"/>
                  </a:moveTo>
                  <a:lnTo>
                    <a:pt x="8758" y="19775"/>
                  </a:lnTo>
                  <a:lnTo>
                    <a:pt x="8747" y="19792"/>
                  </a:lnTo>
                  <a:lnTo>
                    <a:pt x="8747" y="19750"/>
                  </a:lnTo>
                  <a:lnTo>
                    <a:pt x="8719" y="19775"/>
                  </a:lnTo>
                  <a:lnTo>
                    <a:pt x="8708" y="19750"/>
                  </a:lnTo>
                  <a:lnTo>
                    <a:pt x="8719" y="19733"/>
                  </a:lnTo>
                  <a:lnTo>
                    <a:pt x="8719" y="19691"/>
                  </a:lnTo>
                  <a:lnTo>
                    <a:pt x="8730" y="19716"/>
                  </a:lnTo>
                  <a:lnTo>
                    <a:pt x="8747" y="19649"/>
                  </a:lnTo>
                  <a:lnTo>
                    <a:pt x="8747" y="19632"/>
                  </a:lnTo>
                  <a:lnTo>
                    <a:pt x="8758" y="19590"/>
                  </a:lnTo>
                  <a:lnTo>
                    <a:pt x="8774" y="19590"/>
                  </a:lnTo>
                  <a:lnTo>
                    <a:pt x="8774" y="19691"/>
                  </a:lnTo>
                  <a:close/>
                  <a:moveTo>
                    <a:pt x="8813" y="19909"/>
                  </a:moveTo>
                  <a:lnTo>
                    <a:pt x="8796" y="19909"/>
                  </a:lnTo>
                  <a:lnTo>
                    <a:pt x="8785" y="19893"/>
                  </a:lnTo>
                  <a:lnTo>
                    <a:pt x="8785" y="19792"/>
                  </a:lnTo>
                  <a:lnTo>
                    <a:pt x="8813" y="19834"/>
                  </a:lnTo>
                  <a:lnTo>
                    <a:pt x="8813" y="19909"/>
                  </a:lnTo>
                  <a:close/>
                  <a:moveTo>
                    <a:pt x="7059" y="19236"/>
                  </a:moveTo>
                  <a:lnTo>
                    <a:pt x="7070" y="19430"/>
                  </a:lnTo>
                  <a:lnTo>
                    <a:pt x="7081" y="19472"/>
                  </a:lnTo>
                  <a:lnTo>
                    <a:pt x="7097" y="19514"/>
                  </a:lnTo>
                  <a:lnTo>
                    <a:pt x="7136" y="19556"/>
                  </a:lnTo>
                  <a:lnTo>
                    <a:pt x="7147" y="19590"/>
                  </a:lnTo>
                  <a:lnTo>
                    <a:pt x="7158" y="19632"/>
                  </a:lnTo>
                  <a:lnTo>
                    <a:pt x="7158" y="19649"/>
                  </a:lnTo>
                  <a:lnTo>
                    <a:pt x="7059" y="19531"/>
                  </a:lnTo>
                  <a:lnTo>
                    <a:pt x="6965" y="19615"/>
                  </a:lnTo>
                  <a:lnTo>
                    <a:pt x="6938" y="19615"/>
                  </a:lnTo>
                  <a:lnTo>
                    <a:pt x="6729" y="19531"/>
                  </a:lnTo>
                  <a:lnTo>
                    <a:pt x="6680" y="19531"/>
                  </a:lnTo>
                  <a:lnTo>
                    <a:pt x="6652" y="19556"/>
                  </a:lnTo>
                  <a:lnTo>
                    <a:pt x="6586" y="19632"/>
                  </a:lnTo>
                  <a:lnTo>
                    <a:pt x="6548" y="19674"/>
                  </a:lnTo>
                  <a:lnTo>
                    <a:pt x="6471" y="19674"/>
                  </a:lnTo>
                  <a:lnTo>
                    <a:pt x="6405" y="19649"/>
                  </a:lnTo>
                  <a:lnTo>
                    <a:pt x="6366" y="19615"/>
                  </a:lnTo>
                  <a:lnTo>
                    <a:pt x="6355" y="19556"/>
                  </a:lnTo>
                  <a:lnTo>
                    <a:pt x="6366" y="19455"/>
                  </a:lnTo>
                  <a:lnTo>
                    <a:pt x="6366" y="19430"/>
                  </a:lnTo>
                  <a:lnTo>
                    <a:pt x="6383" y="19396"/>
                  </a:lnTo>
                  <a:lnTo>
                    <a:pt x="6443" y="19354"/>
                  </a:lnTo>
                  <a:lnTo>
                    <a:pt x="6471" y="19337"/>
                  </a:lnTo>
                  <a:lnTo>
                    <a:pt x="6586" y="19152"/>
                  </a:lnTo>
                  <a:lnTo>
                    <a:pt x="6614" y="19136"/>
                  </a:lnTo>
                  <a:lnTo>
                    <a:pt x="6641" y="19136"/>
                  </a:lnTo>
                  <a:lnTo>
                    <a:pt x="6707" y="19178"/>
                  </a:lnTo>
                  <a:lnTo>
                    <a:pt x="6773" y="19136"/>
                  </a:lnTo>
                  <a:lnTo>
                    <a:pt x="6899" y="19093"/>
                  </a:lnTo>
                  <a:lnTo>
                    <a:pt x="6927" y="19093"/>
                  </a:lnTo>
                  <a:lnTo>
                    <a:pt x="7015" y="19136"/>
                  </a:lnTo>
                  <a:lnTo>
                    <a:pt x="7031" y="19152"/>
                  </a:lnTo>
                  <a:lnTo>
                    <a:pt x="7042" y="19194"/>
                  </a:lnTo>
                  <a:lnTo>
                    <a:pt x="7059" y="19236"/>
                  </a:lnTo>
                  <a:close/>
                  <a:moveTo>
                    <a:pt x="7537" y="19590"/>
                  </a:moveTo>
                  <a:lnTo>
                    <a:pt x="7526" y="19590"/>
                  </a:lnTo>
                  <a:lnTo>
                    <a:pt x="7499" y="19556"/>
                  </a:lnTo>
                  <a:lnTo>
                    <a:pt x="7499" y="19514"/>
                  </a:lnTo>
                  <a:lnTo>
                    <a:pt x="7488" y="19472"/>
                  </a:lnTo>
                  <a:lnTo>
                    <a:pt x="7565" y="19430"/>
                  </a:lnTo>
                  <a:lnTo>
                    <a:pt x="7576" y="19430"/>
                  </a:lnTo>
                  <a:lnTo>
                    <a:pt x="7576" y="19514"/>
                  </a:lnTo>
                  <a:lnTo>
                    <a:pt x="7548" y="19573"/>
                  </a:lnTo>
                  <a:lnTo>
                    <a:pt x="7537" y="19590"/>
                  </a:lnTo>
                  <a:close/>
                  <a:moveTo>
                    <a:pt x="7345" y="20052"/>
                  </a:moveTo>
                  <a:lnTo>
                    <a:pt x="7290" y="20052"/>
                  </a:lnTo>
                  <a:lnTo>
                    <a:pt x="7262" y="20010"/>
                  </a:lnTo>
                  <a:lnTo>
                    <a:pt x="7240" y="19951"/>
                  </a:lnTo>
                  <a:lnTo>
                    <a:pt x="7240" y="19893"/>
                  </a:lnTo>
                  <a:lnTo>
                    <a:pt x="7317" y="19968"/>
                  </a:lnTo>
                  <a:lnTo>
                    <a:pt x="7328" y="19993"/>
                  </a:lnTo>
                  <a:lnTo>
                    <a:pt x="7345" y="20052"/>
                  </a:lnTo>
                  <a:close/>
                  <a:moveTo>
                    <a:pt x="5992" y="19792"/>
                  </a:moveTo>
                  <a:lnTo>
                    <a:pt x="5976" y="19792"/>
                  </a:lnTo>
                  <a:lnTo>
                    <a:pt x="5976" y="19649"/>
                  </a:lnTo>
                  <a:lnTo>
                    <a:pt x="6014" y="19632"/>
                  </a:lnTo>
                  <a:lnTo>
                    <a:pt x="6031" y="19632"/>
                  </a:lnTo>
                  <a:lnTo>
                    <a:pt x="6031" y="19649"/>
                  </a:lnTo>
                  <a:lnTo>
                    <a:pt x="6042" y="19716"/>
                  </a:lnTo>
                  <a:lnTo>
                    <a:pt x="6053" y="19733"/>
                  </a:lnTo>
                  <a:lnTo>
                    <a:pt x="6069" y="19750"/>
                  </a:lnTo>
                  <a:lnTo>
                    <a:pt x="6042" y="19750"/>
                  </a:lnTo>
                  <a:lnTo>
                    <a:pt x="5992" y="19792"/>
                  </a:lnTo>
                  <a:close/>
                  <a:moveTo>
                    <a:pt x="5860" y="19808"/>
                  </a:moveTo>
                  <a:lnTo>
                    <a:pt x="5833" y="19834"/>
                  </a:lnTo>
                  <a:lnTo>
                    <a:pt x="5822" y="19808"/>
                  </a:lnTo>
                  <a:lnTo>
                    <a:pt x="5767" y="19792"/>
                  </a:lnTo>
                  <a:lnTo>
                    <a:pt x="5756" y="19716"/>
                  </a:lnTo>
                  <a:lnTo>
                    <a:pt x="5756" y="19674"/>
                  </a:lnTo>
                  <a:lnTo>
                    <a:pt x="5767" y="19649"/>
                  </a:lnTo>
                  <a:lnTo>
                    <a:pt x="5794" y="19632"/>
                  </a:lnTo>
                  <a:lnTo>
                    <a:pt x="5833" y="19632"/>
                  </a:lnTo>
                  <a:lnTo>
                    <a:pt x="5871" y="19649"/>
                  </a:lnTo>
                  <a:lnTo>
                    <a:pt x="5910" y="19733"/>
                  </a:lnTo>
                  <a:lnTo>
                    <a:pt x="5926" y="19792"/>
                  </a:lnTo>
                  <a:lnTo>
                    <a:pt x="5926" y="19808"/>
                  </a:lnTo>
                  <a:lnTo>
                    <a:pt x="5860" y="19808"/>
                  </a:lnTo>
                  <a:close/>
                  <a:moveTo>
                    <a:pt x="5498" y="19850"/>
                  </a:moveTo>
                  <a:lnTo>
                    <a:pt x="5498" y="19909"/>
                  </a:lnTo>
                  <a:lnTo>
                    <a:pt x="5536" y="19893"/>
                  </a:lnTo>
                  <a:lnTo>
                    <a:pt x="5575" y="19850"/>
                  </a:lnTo>
                  <a:lnTo>
                    <a:pt x="5613" y="19792"/>
                  </a:lnTo>
                  <a:lnTo>
                    <a:pt x="5624" y="19834"/>
                  </a:lnTo>
                  <a:lnTo>
                    <a:pt x="5668" y="19893"/>
                  </a:lnTo>
                  <a:lnTo>
                    <a:pt x="5613" y="19935"/>
                  </a:lnTo>
                  <a:lnTo>
                    <a:pt x="5525" y="19993"/>
                  </a:lnTo>
                  <a:lnTo>
                    <a:pt x="5481" y="20052"/>
                  </a:lnTo>
                  <a:lnTo>
                    <a:pt x="5470" y="20086"/>
                  </a:lnTo>
                  <a:lnTo>
                    <a:pt x="5547" y="20086"/>
                  </a:lnTo>
                  <a:lnTo>
                    <a:pt x="5575" y="20128"/>
                  </a:lnTo>
                  <a:lnTo>
                    <a:pt x="5547" y="20153"/>
                  </a:lnTo>
                  <a:lnTo>
                    <a:pt x="5509" y="20153"/>
                  </a:lnTo>
                  <a:lnTo>
                    <a:pt x="5470" y="20187"/>
                  </a:lnTo>
                  <a:lnTo>
                    <a:pt x="5366" y="20229"/>
                  </a:lnTo>
                  <a:lnTo>
                    <a:pt x="5327" y="20288"/>
                  </a:lnTo>
                  <a:lnTo>
                    <a:pt x="5289" y="20288"/>
                  </a:lnTo>
                  <a:lnTo>
                    <a:pt x="5239" y="20271"/>
                  </a:lnTo>
                  <a:lnTo>
                    <a:pt x="5146" y="20288"/>
                  </a:lnTo>
                  <a:lnTo>
                    <a:pt x="5096" y="20288"/>
                  </a:lnTo>
                  <a:lnTo>
                    <a:pt x="5069" y="20305"/>
                  </a:lnTo>
                  <a:lnTo>
                    <a:pt x="5014" y="20305"/>
                  </a:lnTo>
                  <a:lnTo>
                    <a:pt x="4975" y="20347"/>
                  </a:lnTo>
                  <a:lnTo>
                    <a:pt x="4964" y="20347"/>
                  </a:lnTo>
                  <a:lnTo>
                    <a:pt x="4926" y="20330"/>
                  </a:lnTo>
                  <a:lnTo>
                    <a:pt x="4909" y="20347"/>
                  </a:lnTo>
                  <a:lnTo>
                    <a:pt x="4887" y="20330"/>
                  </a:lnTo>
                  <a:lnTo>
                    <a:pt x="4849" y="20271"/>
                  </a:lnTo>
                  <a:lnTo>
                    <a:pt x="4849" y="20229"/>
                  </a:lnTo>
                  <a:lnTo>
                    <a:pt x="4898" y="20212"/>
                  </a:lnTo>
                  <a:lnTo>
                    <a:pt x="4975" y="20212"/>
                  </a:lnTo>
                  <a:lnTo>
                    <a:pt x="5041" y="20187"/>
                  </a:lnTo>
                  <a:lnTo>
                    <a:pt x="5146" y="20170"/>
                  </a:lnTo>
                  <a:lnTo>
                    <a:pt x="5184" y="20153"/>
                  </a:lnTo>
                  <a:lnTo>
                    <a:pt x="5223" y="20027"/>
                  </a:lnTo>
                  <a:lnTo>
                    <a:pt x="5250" y="20027"/>
                  </a:lnTo>
                  <a:lnTo>
                    <a:pt x="5278" y="19993"/>
                  </a:lnTo>
                  <a:lnTo>
                    <a:pt x="5327" y="20010"/>
                  </a:lnTo>
                  <a:lnTo>
                    <a:pt x="5338" y="20069"/>
                  </a:lnTo>
                  <a:lnTo>
                    <a:pt x="5338" y="20086"/>
                  </a:lnTo>
                  <a:lnTo>
                    <a:pt x="5355" y="20086"/>
                  </a:lnTo>
                  <a:lnTo>
                    <a:pt x="5366" y="20052"/>
                  </a:lnTo>
                  <a:lnTo>
                    <a:pt x="5393" y="20027"/>
                  </a:lnTo>
                  <a:lnTo>
                    <a:pt x="5382" y="19993"/>
                  </a:lnTo>
                  <a:lnTo>
                    <a:pt x="5338" y="19951"/>
                  </a:lnTo>
                  <a:lnTo>
                    <a:pt x="5316" y="19909"/>
                  </a:lnTo>
                  <a:lnTo>
                    <a:pt x="5289" y="19909"/>
                  </a:lnTo>
                  <a:lnTo>
                    <a:pt x="5278" y="19867"/>
                  </a:lnTo>
                  <a:lnTo>
                    <a:pt x="5261" y="19834"/>
                  </a:lnTo>
                  <a:lnTo>
                    <a:pt x="5261" y="19808"/>
                  </a:lnTo>
                  <a:lnTo>
                    <a:pt x="5278" y="19775"/>
                  </a:lnTo>
                  <a:lnTo>
                    <a:pt x="5289" y="19733"/>
                  </a:lnTo>
                  <a:lnTo>
                    <a:pt x="5316" y="19716"/>
                  </a:lnTo>
                  <a:lnTo>
                    <a:pt x="5355" y="19691"/>
                  </a:lnTo>
                  <a:lnTo>
                    <a:pt x="5404" y="19716"/>
                  </a:lnTo>
                  <a:lnTo>
                    <a:pt x="5498" y="19716"/>
                  </a:lnTo>
                  <a:lnTo>
                    <a:pt x="5509" y="19733"/>
                  </a:lnTo>
                  <a:lnTo>
                    <a:pt x="5498" y="19850"/>
                  </a:lnTo>
                  <a:close/>
                  <a:moveTo>
                    <a:pt x="5624" y="20128"/>
                  </a:moveTo>
                  <a:lnTo>
                    <a:pt x="5613" y="20128"/>
                  </a:lnTo>
                  <a:lnTo>
                    <a:pt x="5613" y="20069"/>
                  </a:lnTo>
                  <a:lnTo>
                    <a:pt x="5652" y="20010"/>
                  </a:lnTo>
                  <a:lnTo>
                    <a:pt x="5690" y="20010"/>
                  </a:lnTo>
                  <a:lnTo>
                    <a:pt x="5690" y="20027"/>
                  </a:lnTo>
                  <a:lnTo>
                    <a:pt x="5668" y="20069"/>
                  </a:lnTo>
                  <a:lnTo>
                    <a:pt x="5641" y="20086"/>
                  </a:lnTo>
                  <a:lnTo>
                    <a:pt x="5624" y="20128"/>
                  </a:lnTo>
                  <a:close/>
                  <a:moveTo>
                    <a:pt x="4783" y="20170"/>
                  </a:moveTo>
                  <a:lnTo>
                    <a:pt x="4623" y="20229"/>
                  </a:lnTo>
                  <a:lnTo>
                    <a:pt x="4563" y="20288"/>
                  </a:lnTo>
                  <a:lnTo>
                    <a:pt x="4508" y="20347"/>
                  </a:lnTo>
                  <a:lnTo>
                    <a:pt x="4481" y="20389"/>
                  </a:lnTo>
                  <a:lnTo>
                    <a:pt x="4431" y="20389"/>
                  </a:lnTo>
                  <a:lnTo>
                    <a:pt x="4382" y="20431"/>
                  </a:lnTo>
                  <a:lnTo>
                    <a:pt x="4354" y="20431"/>
                  </a:lnTo>
                  <a:lnTo>
                    <a:pt x="4184" y="20490"/>
                  </a:lnTo>
                  <a:lnTo>
                    <a:pt x="4173" y="20490"/>
                  </a:lnTo>
                  <a:lnTo>
                    <a:pt x="4184" y="20448"/>
                  </a:lnTo>
                  <a:lnTo>
                    <a:pt x="4250" y="20431"/>
                  </a:lnTo>
                  <a:lnTo>
                    <a:pt x="4277" y="20406"/>
                  </a:lnTo>
                  <a:lnTo>
                    <a:pt x="4327" y="20347"/>
                  </a:lnTo>
                  <a:lnTo>
                    <a:pt x="4354" y="20330"/>
                  </a:lnTo>
                  <a:lnTo>
                    <a:pt x="4365" y="20288"/>
                  </a:lnTo>
                  <a:lnTo>
                    <a:pt x="4393" y="20212"/>
                  </a:lnTo>
                  <a:lnTo>
                    <a:pt x="4404" y="20187"/>
                  </a:lnTo>
                  <a:lnTo>
                    <a:pt x="4442" y="20153"/>
                  </a:lnTo>
                  <a:lnTo>
                    <a:pt x="4470" y="20128"/>
                  </a:lnTo>
                  <a:lnTo>
                    <a:pt x="4497" y="20128"/>
                  </a:lnTo>
                  <a:lnTo>
                    <a:pt x="4563" y="20170"/>
                  </a:lnTo>
                  <a:lnTo>
                    <a:pt x="4585" y="20153"/>
                  </a:lnTo>
                  <a:lnTo>
                    <a:pt x="4601" y="20128"/>
                  </a:lnTo>
                  <a:lnTo>
                    <a:pt x="4585" y="20111"/>
                  </a:lnTo>
                  <a:lnTo>
                    <a:pt x="4601" y="20069"/>
                  </a:lnTo>
                  <a:lnTo>
                    <a:pt x="4612" y="20010"/>
                  </a:lnTo>
                  <a:lnTo>
                    <a:pt x="4640" y="19968"/>
                  </a:lnTo>
                  <a:lnTo>
                    <a:pt x="4678" y="19935"/>
                  </a:lnTo>
                  <a:lnTo>
                    <a:pt x="4728" y="19909"/>
                  </a:lnTo>
                  <a:lnTo>
                    <a:pt x="4783" y="19909"/>
                  </a:lnTo>
                  <a:lnTo>
                    <a:pt x="4821" y="19935"/>
                  </a:lnTo>
                  <a:lnTo>
                    <a:pt x="4887" y="20027"/>
                  </a:lnTo>
                  <a:lnTo>
                    <a:pt x="4887" y="20052"/>
                  </a:lnTo>
                  <a:lnTo>
                    <a:pt x="4860" y="20111"/>
                  </a:lnTo>
                  <a:lnTo>
                    <a:pt x="4832" y="20153"/>
                  </a:lnTo>
                  <a:lnTo>
                    <a:pt x="4783" y="20170"/>
                  </a:lnTo>
                  <a:close/>
                  <a:moveTo>
                    <a:pt x="3909" y="20330"/>
                  </a:moveTo>
                  <a:lnTo>
                    <a:pt x="3898" y="20372"/>
                  </a:lnTo>
                  <a:lnTo>
                    <a:pt x="3887" y="20389"/>
                  </a:lnTo>
                  <a:lnTo>
                    <a:pt x="3832" y="20330"/>
                  </a:lnTo>
                  <a:lnTo>
                    <a:pt x="3782" y="20305"/>
                  </a:lnTo>
                  <a:lnTo>
                    <a:pt x="3782" y="20288"/>
                  </a:lnTo>
                  <a:lnTo>
                    <a:pt x="3793" y="20271"/>
                  </a:lnTo>
                  <a:lnTo>
                    <a:pt x="3870" y="20271"/>
                  </a:lnTo>
                  <a:lnTo>
                    <a:pt x="3898" y="20288"/>
                  </a:lnTo>
                  <a:lnTo>
                    <a:pt x="3909" y="20305"/>
                  </a:lnTo>
                  <a:lnTo>
                    <a:pt x="3909" y="20330"/>
                  </a:lnTo>
                  <a:close/>
                  <a:moveTo>
                    <a:pt x="3403" y="20389"/>
                  </a:moveTo>
                  <a:lnTo>
                    <a:pt x="3365" y="20406"/>
                  </a:lnTo>
                  <a:lnTo>
                    <a:pt x="3365" y="20330"/>
                  </a:lnTo>
                  <a:lnTo>
                    <a:pt x="3392" y="20305"/>
                  </a:lnTo>
                  <a:lnTo>
                    <a:pt x="3458" y="20271"/>
                  </a:lnTo>
                  <a:lnTo>
                    <a:pt x="3480" y="20288"/>
                  </a:lnTo>
                  <a:lnTo>
                    <a:pt x="3480" y="20347"/>
                  </a:lnTo>
                  <a:lnTo>
                    <a:pt x="3458" y="20372"/>
                  </a:lnTo>
                  <a:lnTo>
                    <a:pt x="3441" y="20389"/>
                  </a:lnTo>
                  <a:lnTo>
                    <a:pt x="3419" y="20372"/>
                  </a:lnTo>
                  <a:lnTo>
                    <a:pt x="3403" y="20389"/>
                  </a:lnTo>
                  <a:close/>
                  <a:moveTo>
                    <a:pt x="1561" y="19968"/>
                  </a:moveTo>
                  <a:lnTo>
                    <a:pt x="1314" y="19850"/>
                  </a:lnTo>
                  <a:lnTo>
                    <a:pt x="1286" y="19808"/>
                  </a:lnTo>
                  <a:lnTo>
                    <a:pt x="1325" y="19808"/>
                  </a:lnTo>
                  <a:lnTo>
                    <a:pt x="1363" y="19834"/>
                  </a:lnTo>
                  <a:lnTo>
                    <a:pt x="1468" y="19834"/>
                  </a:lnTo>
                  <a:lnTo>
                    <a:pt x="1583" y="19850"/>
                  </a:lnTo>
                  <a:lnTo>
                    <a:pt x="1688" y="19850"/>
                  </a:lnTo>
                  <a:lnTo>
                    <a:pt x="1765" y="19867"/>
                  </a:lnTo>
                  <a:lnTo>
                    <a:pt x="1809" y="19834"/>
                  </a:lnTo>
                  <a:lnTo>
                    <a:pt x="1743" y="19750"/>
                  </a:lnTo>
                  <a:lnTo>
                    <a:pt x="1743" y="19733"/>
                  </a:lnTo>
                  <a:lnTo>
                    <a:pt x="1781" y="19716"/>
                  </a:lnTo>
                  <a:lnTo>
                    <a:pt x="1809" y="19691"/>
                  </a:lnTo>
                  <a:lnTo>
                    <a:pt x="1886" y="19691"/>
                  </a:lnTo>
                  <a:lnTo>
                    <a:pt x="1924" y="19775"/>
                  </a:lnTo>
                  <a:lnTo>
                    <a:pt x="1924" y="19808"/>
                  </a:lnTo>
                  <a:lnTo>
                    <a:pt x="1908" y="19867"/>
                  </a:lnTo>
                  <a:lnTo>
                    <a:pt x="1886" y="19909"/>
                  </a:lnTo>
                  <a:lnTo>
                    <a:pt x="1831" y="19893"/>
                  </a:lnTo>
                  <a:lnTo>
                    <a:pt x="1820" y="19909"/>
                  </a:lnTo>
                  <a:lnTo>
                    <a:pt x="1820" y="20010"/>
                  </a:lnTo>
                  <a:lnTo>
                    <a:pt x="1715" y="20010"/>
                  </a:lnTo>
                  <a:lnTo>
                    <a:pt x="1561" y="19968"/>
                  </a:lnTo>
                  <a:close/>
                  <a:moveTo>
                    <a:pt x="2573" y="20288"/>
                  </a:moveTo>
                  <a:lnTo>
                    <a:pt x="2534" y="20288"/>
                  </a:lnTo>
                  <a:lnTo>
                    <a:pt x="2507" y="20246"/>
                  </a:lnTo>
                  <a:lnTo>
                    <a:pt x="2534" y="20212"/>
                  </a:lnTo>
                  <a:lnTo>
                    <a:pt x="2562" y="20187"/>
                  </a:lnTo>
                  <a:lnTo>
                    <a:pt x="2600" y="20170"/>
                  </a:lnTo>
                  <a:lnTo>
                    <a:pt x="2639" y="20212"/>
                  </a:lnTo>
                  <a:lnTo>
                    <a:pt x="2650" y="20271"/>
                  </a:lnTo>
                  <a:lnTo>
                    <a:pt x="2573" y="20288"/>
                  </a:lnTo>
                  <a:close/>
                  <a:moveTo>
                    <a:pt x="2067" y="20153"/>
                  </a:moveTo>
                  <a:lnTo>
                    <a:pt x="2144" y="20246"/>
                  </a:lnTo>
                  <a:lnTo>
                    <a:pt x="2249" y="20305"/>
                  </a:lnTo>
                  <a:lnTo>
                    <a:pt x="2287" y="20347"/>
                  </a:lnTo>
                  <a:lnTo>
                    <a:pt x="2276" y="20347"/>
                  </a:lnTo>
                  <a:lnTo>
                    <a:pt x="2210" y="20330"/>
                  </a:lnTo>
                  <a:lnTo>
                    <a:pt x="2183" y="20305"/>
                  </a:lnTo>
                  <a:lnTo>
                    <a:pt x="2117" y="20288"/>
                  </a:lnTo>
                  <a:lnTo>
                    <a:pt x="2078" y="20271"/>
                  </a:lnTo>
                  <a:lnTo>
                    <a:pt x="1990" y="20212"/>
                  </a:lnTo>
                  <a:lnTo>
                    <a:pt x="1924" y="20170"/>
                  </a:lnTo>
                  <a:lnTo>
                    <a:pt x="1897" y="20153"/>
                  </a:lnTo>
                  <a:lnTo>
                    <a:pt x="1886" y="20128"/>
                  </a:lnTo>
                  <a:lnTo>
                    <a:pt x="1869" y="20069"/>
                  </a:lnTo>
                  <a:lnTo>
                    <a:pt x="1869" y="20052"/>
                  </a:lnTo>
                  <a:lnTo>
                    <a:pt x="1897" y="20052"/>
                  </a:lnTo>
                  <a:lnTo>
                    <a:pt x="1952" y="20128"/>
                  </a:lnTo>
                  <a:lnTo>
                    <a:pt x="1963" y="20111"/>
                  </a:lnTo>
                  <a:lnTo>
                    <a:pt x="2029" y="20111"/>
                  </a:lnTo>
                  <a:lnTo>
                    <a:pt x="2067" y="20153"/>
                  </a:lnTo>
                  <a:close/>
                  <a:moveTo>
                    <a:pt x="973" y="19632"/>
                  </a:moveTo>
                  <a:lnTo>
                    <a:pt x="951" y="19649"/>
                  </a:lnTo>
                  <a:lnTo>
                    <a:pt x="924" y="19590"/>
                  </a:lnTo>
                  <a:lnTo>
                    <a:pt x="907" y="19556"/>
                  </a:lnTo>
                  <a:lnTo>
                    <a:pt x="924" y="19531"/>
                  </a:lnTo>
                  <a:lnTo>
                    <a:pt x="935" y="19497"/>
                  </a:lnTo>
                  <a:lnTo>
                    <a:pt x="973" y="19514"/>
                  </a:lnTo>
                  <a:lnTo>
                    <a:pt x="990" y="19531"/>
                  </a:lnTo>
                  <a:lnTo>
                    <a:pt x="1001" y="19590"/>
                  </a:lnTo>
                  <a:lnTo>
                    <a:pt x="1001" y="19615"/>
                  </a:lnTo>
                  <a:lnTo>
                    <a:pt x="973" y="19632"/>
                  </a:lnTo>
                  <a:close/>
                  <a:moveTo>
                    <a:pt x="687" y="19615"/>
                  </a:moveTo>
                  <a:lnTo>
                    <a:pt x="676" y="19649"/>
                  </a:lnTo>
                  <a:lnTo>
                    <a:pt x="726" y="19674"/>
                  </a:lnTo>
                  <a:lnTo>
                    <a:pt x="742" y="19691"/>
                  </a:lnTo>
                  <a:lnTo>
                    <a:pt x="715" y="19775"/>
                  </a:lnTo>
                  <a:lnTo>
                    <a:pt x="704" y="19792"/>
                  </a:lnTo>
                  <a:lnTo>
                    <a:pt x="687" y="19750"/>
                  </a:lnTo>
                  <a:lnTo>
                    <a:pt x="649" y="19775"/>
                  </a:lnTo>
                  <a:lnTo>
                    <a:pt x="533" y="19808"/>
                  </a:lnTo>
                  <a:lnTo>
                    <a:pt x="522" y="19733"/>
                  </a:lnTo>
                  <a:lnTo>
                    <a:pt x="456" y="19775"/>
                  </a:lnTo>
                  <a:lnTo>
                    <a:pt x="544" y="19615"/>
                  </a:lnTo>
                  <a:lnTo>
                    <a:pt x="599" y="19615"/>
                  </a:lnTo>
                  <a:lnTo>
                    <a:pt x="610" y="19590"/>
                  </a:lnTo>
                  <a:lnTo>
                    <a:pt x="621" y="19531"/>
                  </a:lnTo>
                  <a:lnTo>
                    <a:pt x="676" y="19455"/>
                  </a:lnTo>
                  <a:lnTo>
                    <a:pt x="715" y="19497"/>
                  </a:lnTo>
                  <a:lnTo>
                    <a:pt x="726" y="19531"/>
                  </a:lnTo>
                  <a:lnTo>
                    <a:pt x="715" y="19573"/>
                  </a:lnTo>
                  <a:lnTo>
                    <a:pt x="687" y="19615"/>
                  </a:lnTo>
                  <a:close/>
                  <a:moveTo>
                    <a:pt x="401" y="19615"/>
                  </a:moveTo>
                  <a:lnTo>
                    <a:pt x="363" y="19615"/>
                  </a:lnTo>
                  <a:lnTo>
                    <a:pt x="297" y="19556"/>
                  </a:lnTo>
                  <a:lnTo>
                    <a:pt x="258" y="19531"/>
                  </a:lnTo>
                  <a:lnTo>
                    <a:pt x="209" y="19514"/>
                  </a:lnTo>
                  <a:lnTo>
                    <a:pt x="170" y="19497"/>
                  </a:lnTo>
                  <a:lnTo>
                    <a:pt x="181" y="19472"/>
                  </a:lnTo>
                  <a:lnTo>
                    <a:pt x="181" y="19455"/>
                  </a:lnTo>
                  <a:lnTo>
                    <a:pt x="335" y="19497"/>
                  </a:lnTo>
                  <a:lnTo>
                    <a:pt x="390" y="19472"/>
                  </a:lnTo>
                  <a:lnTo>
                    <a:pt x="418" y="19455"/>
                  </a:lnTo>
                  <a:lnTo>
                    <a:pt x="456" y="19396"/>
                  </a:lnTo>
                  <a:lnTo>
                    <a:pt x="478" y="19396"/>
                  </a:lnTo>
                  <a:lnTo>
                    <a:pt x="495" y="19430"/>
                  </a:lnTo>
                  <a:lnTo>
                    <a:pt x="478" y="19472"/>
                  </a:lnTo>
                  <a:lnTo>
                    <a:pt x="456" y="19497"/>
                  </a:lnTo>
                  <a:lnTo>
                    <a:pt x="440" y="19514"/>
                  </a:lnTo>
                  <a:lnTo>
                    <a:pt x="401" y="19615"/>
                  </a:lnTo>
                  <a:close/>
                  <a:moveTo>
                    <a:pt x="66" y="19455"/>
                  </a:moveTo>
                  <a:lnTo>
                    <a:pt x="49" y="19497"/>
                  </a:lnTo>
                  <a:lnTo>
                    <a:pt x="38" y="19497"/>
                  </a:lnTo>
                  <a:lnTo>
                    <a:pt x="0" y="19396"/>
                  </a:lnTo>
                  <a:lnTo>
                    <a:pt x="0" y="19354"/>
                  </a:lnTo>
                  <a:lnTo>
                    <a:pt x="38" y="19354"/>
                  </a:lnTo>
                  <a:lnTo>
                    <a:pt x="66" y="19312"/>
                  </a:lnTo>
                  <a:lnTo>
                    <a:pt x="49" y="19253"/>
                  </a:lnTo>
                  <a:lnTo>
                    <a:pt x="11" y="19178"/>
                  </a:lnTo>
                  <a:lnTo>
                    <a:pt x="11" y="19136"/>
                  </a:lnTo>
                  <a:lnTo>
                    <a:pt x="27" y="19119"/>
                  </a:lnTo>
                  <a:lnTo>
                    <a:pt x="49" y="19119"/>
                  </a:lnTo>
                  <a:lnTo>
                    <a:pt x="115" y="19152"/>
                  </a:lnTo>
                  <a:lnTo>
                    <a:pt x="143" y="19253"/>
                  </a:lnTo>
                  <a:lnTo>
                    <a:pt x="170" y="19295"/>
                  </a:lnTo>
                  <a:lnTo>
                    <a:pt x="220" y="19354"/>
                  </a:lnTo>
                  <a:lnTo>
                    <a:pt x="154" y="19354"/>
                  </a:lnTo>
                  <a:lnTo>
                    <a:pt x="104" y="19430"/>
                  </a:lnTo>
                  <a:lnTo>
                    <a:pt x="66" y="19455"/>
                  </a:lnTo>
                  <a:close/>
                  <a:moveTo>
                    <a:pt x="924" y="19834"/>
                  </a:moveTo>
                  <a:lnTo>
                    <a:pt x="869" y="19834"/>
                  </a:lnTo>
                  <a:lnTo>
                    <a:pt x="847" y="19750"/>
                  </a:lnTo>
                  <a:lnTo>
                    <a:pt x="858" y="19691"/>
                  </a:lnTo>
                  <a:lnTo>
                    <a:pt x="896" y="19775"/>
                  </a:lnTo>
                  <a:lnTo>
                    <a:pt x="924" y="19834"/>
                  </a:lnTo>
                  <a:close/>
                  <a:moveTo>
                    <a:pt x="792" y="19775"/>
                  </a:moveTo>
                  <a:lnTo>
                    <a:pt x="753" y="19808"/>
                  </a:lnTo>
                  <a:lnTo>
                    <a:pt x="742" y="19775"/>
                  </a:lnTo>
                  <a:lnTo>
                    <a:pt x="753" y="19691"/>
                  </a:lnTo>
                  <a:lnTo>
                    <a:pt x="781" y="19674"/>
                  </a:lnTo>
                  <a:lnTo>
                    <a:pt x="808" y="19775"/>
                  </a:lnTo>
                  <a:lnTo>
                    <a:pt x="792" y="19775"/>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46" name="Google Shape;346;p49"/>
            <p:cNvSpPr/>
            <p:nvPr/>
          </p:nvSpPr>
          <p:spPr>
            <a:xfrm>
              <a:off x="9835888" y="4555849"/>
              <a:ext cx="869560" cy="1400364"/>
            </a:xfrm>
            <a:custGeom>
              <a:avLst/>
              <a:gdLst/>
              <a:ahLst/>
              <a:cxnLst/>
              <a:rect l="l" t="t" r="r" b="b"/>
              <a:pathLst>
                <a:path w="21600" h="21600" extrusionOk="0">
                  <a:moveTo>
                    <a:pt x="14809" y="0"/>
                  </a:moveTo>
                  <a:lnTo>
                    <a:pt x="15040" y="535"/>
                  </a:lnTo>
                  <a:lnTo>
                    <a:pt x="15272" y="1090"/>
                  </a:lnTo>
                  <a:lnTo>
                    <a:pt x="15736" y="2160"/>
                  </a:lnTo>
                  <a:lnTo>
                    <a:pt x="16067" y="2695"/>
                  </a:lnTo>
                  <a:lnTo>
                    <a:pt x="16531" y="3765"/>
                  </a:lnTo>
                  <a:lnTo>
                    <a:pt x="16829" y="4299"/>
                  </a:lnTo>
                  <a:lnTo>
                    <a:pt x="17293" y="5369"/>
                  </a:lnTo>
                  <a:lnTo>
                    <a:pt x="17525" y="5945"/>
                  </a:lnTo>
                  <a:lnTo>
                    <a:pt x="17856" y="6480"/>
                  </a:lnTo>
                  <a:lnTo>
                    <a:pt x="18320" y="7550"/>
                  </a:lnTo>
                  <a:lnTo>
                    <a:pt x="18652" y="8085"/>
                  </a:lnTo>
                  <a:lnTo>
                    <a:pt x="18883" y="8619"/>
                  </a:lnTo>
                  <a:lnTo>
                    <a:pt x="19016" y="8866"/>
                  </a:lnTo>
                  <a:lnTo>
                    <a:pt x="19248" y="9257"/>
                  </a:lnTo>
                  <a:lnTo>
                    <a:pt x="20374" y="10368"/>
                  </a:lnTo>
                  <a:lnTo>
                    <a:pt x="20672" y="10862"/>
                  </a:lnTo>
                  <a:lnTo>
                    <a:pt x="20606" y="11109"/>
                  </a:lnTo>
                  <a:lnTo>
                    <a:pt x="20739" y="11253"/>
                  </a:lnTo>
                  <a:lnTo>
                    <a:pt x="21070" y="11397"/>
                  </a:lnTo>
                  <a:lnTo>
                    <a:pt x="21070" y="11541"/>
                  </a:lnTo>
                  <a:lnTo>
                    <a:pt x="20739" y="11787"/>
                  </a:lnTo>
                  <a:lnTo>
                    <a:pt x="20507" y="12034"/>
                  </a:lnTo>
                  <a:lnTo>
                    <a:pt x="20440" y="12466"/>
                  </a:lnTo>
                  <a:lnTo>
                    <a:pt x="20209" y="13248"/>
                  </a:lnTo>
                  <a:lnTo>
                    <a:pt x="20275" y="13680"/>
                  </a:lnTo>
                  <a:lnTo>
                    <a:pt x="20739" y="14256"/>
                  </a:lnTo>
                  <a:lnTo>
                    <a:pt x="20904" y="14503"/>
                  </a:lnTo>
                  <a:lnTo>
                    <a:pt x="20904" y="15717"/>
                  </a:lnTo>
                  <a:lnTo>
                    <a:pt x="21236" y="16498"/>
                  </a:lnTo>
                  <a:lnTo>
                    <a:pt x="21600" y="16992"/>
                  </a:lnTo>
                  <a:lnTo>
                    <a:pt x="19745" y="17136"/>
                  </a:lnTo>
                  <a:lnTo>
                    <a:pt x="17790" y="17280"/>
                  </a:lnTo>
                  <a:lnTo>
                    <a:pt x="15802" y="17383"/>
                  </a:lnTo>
                  <a:lnTo>
                    <a:pt x="11893" y="17671"/>
                  </a:lnTo>
                  <a:lnTo>
                    <a:pt x="10038" y="17774"/>
                  </a:lnTo>
                  <a:lnTo>
                    <a:pt x="8050" y="17918"/>
                  </a:lnTo>
                  <a:lnTo>
                    <a:pt x="6096" y="18000"/>
                  </a:lnTo>
                  <a:lnTo>
                    <a:pt x="6029" y="18350"/>
                  </a:lnTo>
                  <a:lnTo>
                    <a:pt x="6195" y="18638"/>
                  </a:lnTo>
                  <a:lnTo>
                    <a:pt x="6427" y="18885"/>
                  </a:lnTo>
                  <a:lnTo>
                    <a:pt x="7355" y="19378"/>
                  </a:lnTo>
                  <a:lnTo>
                    <a:pt x="7454" y="19522"/>
                  </a:lnTo>
                  <a:lnTo>
                    <a:pt x="7355" y="19954"/>
                  </a:lnTo>
                  <a:lnTo>
                    <a:pt x="7454" y="20242"/>
                  </a:lnTo>
                  <a:lnTo>
                    <a:pt x="7355" y="20386"/>
                  </a:lnTo>
                  <a:lnTo>
                    <a:pt x="7189" y="20530"/>
                  </a:lnTo>
                  <a:lnTo>
                    <a:pt x="7123" y="20674"/>
                  </a:lnTo>
                  <a:lnTo>
                    <a:pt x="6957" y="20736"/>
                  </a:lnTo>
                  <a:lnTo>
                    <a:pt x="6427" y="21209"/>
                  </a:lnTo>
                  <a:lnTo>
                    <a:pt x="4075" y="21518"/>
                  </a:lnTo>
                  <a:lnTo>
                    <a:pt x="4240" y="21415"/>
                  </a:lnTo>
                  <a:lnTo>
                    <a:pt x="4704" y="21374"/>
                  </a:lnTo>
                  <a:lnTo>
                    <a:pt x="5400" y="21168"/>
                  </a:lnTo>
                  <a:lnTo>
                    <a:pt x="5168" y="20921"/>
                  </a:lnTo>
                  <a:lnTo>
                    <a:pt x="4870" y="20674"/>
                  </a:lnTo>
                  <a:lnTo>
                    <a:pt x="4605" y="20674"/>
                  </a:lnTo>
                  <a:lnTo>
                    <a:pt x="4472" y="20530"/>
                  </a:lnTo>
                  <a:lnTo>
                    <a:pt x="4373" y="20057"/>
                  </a:lnTo>
                  <a:lnTo>
                    <a:pt x="4240" y="19749"/>
                  </a:lnTo>
                  <a:lnTo>
                    <a:pt x="3744" y="19461"/>
                  </a:lnTo>
                  <a:lnTo>
                    <a:pt x="3677" y="19563"/>
                  </a:lnTo>
                  <a:lnTo>
                    <a:pt x="3445" y="20057"/>
                  </a:lnTo>
                  <a:lnTo>
                    <a:pt x="3280" y="20736"/>
                  </a:lnTo>
                  <a:lnTo>
                    <a:pt x="3213" y="20983"/>
                  </a:lnTo>
                  <a:lnTo>
                    <a:pt x="2518" y="21024"/>
                  </a:lnTo>
                  <a:lnTo>
                    <a:pt x="1955" y="20983"/>
                  </a:lnTo>
                  <a:lnTo>
                    <a:pt x="1656" y="21024"/>
                  </a:lnTo>
                  <a:lnTo>
                    <a:pt x="1425" y="20139"/>
                  </a:lnTo>
                  <a:lnTo>
                    <a:pt x="1093" y="18494"/>
                  </a:lnTo>
                  <a:lnTo>
                    <a:pt x="928" y="17712"/>
                  </a:lnTo>
                  <a:lnTo>
                    <a:pt x="696" y="16889"/>
                  </a:lnTo>
                  <a:lnTo>
                    <a:pt x="563" y="16066"/>
                  </a:lnTo>
                  <a:lnTo>
                    <a:pt x="398" y="15243"/>
                  </a:lnTo>
                  <a:lnTo>
                    <a:pt x="232" y="14462"/>
                  </a:lnTo>
                  <a:lnTo>
                    <a:pt x="232" y="13639"/>
                  </a:lnTo>
                  <a:lnTo>
                    <a:pt x="298" y="12857"/>
                  </a:lnTo>
                  <a:lnTo>
                    <a:pt x="298" y="12034"/>
                  </a:lnTo>
                  <a:lnTo>
                    <a:pt x="398" y="11191"/>
                  </a:lnTo>
                  <a:lnTo>
                    <a:pt x="398" y="10409"/>
                  </a:lnTo>
                  <a:lnTo>
                    <a:pt x="464" y="9586"/>
                  </a:lnTo>
                  <a:lnTo>
                    <a:pt x="464" y="7982"/>
                  </a:lnTo>
                  <a:lnTo>
                    <a:pt x="563" y="7159"/>
                  </a:lnTo>
                  <a:lnTo>
                    <a:pt x="563" y="6377"/>
                  </a:lnTo>
                  <a:lnTo>
                    <a:pt x="629" y="5554"/>
                  </a:lnTo>
                  <a:lnTo>
                    <a:pt x="629" y="3950"/>
                  </a:lnTo>
                  <a:lnTo>
                    <a:pt x="696" y="3168"/>
                  </a:lnTo>
                  <a:lnTo>
                    <a:pt x="696" y="2345"/>
                  </a:lnTo>
                  <a:lnTo>
                    <a:pt x="795" y="1522"/>
                  </a:lnTo>
                  <a:lnTo>
                    <a:pt x="795" y="1173"/>
                  </a:lnTo>
                  <a:lnTo>
                    <a:pt x="232" y="885"/>
                  </a:lnTo>
                  <a:lnTo>
                    <a:pt x="66" y="843"/>
                  </a:lnTo>
                  <a:lnTo>
                    <a:pt x="0" y="782"/>
                  </a:lnTo>
                  <a:lnTo>
                    <a:pt x="66" y="782"/>
                  </a:lnTo>
                  <a:lnTo>
                    <a:pt x="1027" y="741"/>
                  </a:lnTo>
                  <a:lnTo>
                    <a:pt x="1955" y="699"/>
                  </a:lnTo>
                  <a:lnTo>
                    <a:pt x="2816" y="638"/>
                  </a:lnTo>
                  <a:lnTo>
                    <a:pt x="3744" y="638"/>
                  </a:lnTo>
                  <a:lnTo>
                    <a:pt x="4704" y="597"/>
                  </a:lnTo>
                  <a:lnTo>
                    <a:pt x="5632" y="535"/>
                  </a:lnTo>
                  <a:lnTo>
                    <a:pt x="6493" y="494"/>
                  </a:lnTo>
                  <a:lnTo>
                    <a:pt x="7454" y="453"/>
                  </a:lnTo>
                  <a:lnTo>
                    <a:pt x="8382" y="350"/>
                  </a:lnTo>
                  <a:lnTo>
                    <a:pt x="9243" y="309"/>
                  </a:lnTo>
                  <a:lnTo>
                    <a:pt x="10171" y="247"/>
                  </a:lnTo>
                  <a:lnTo>
                    <a:pt x="11131" y="206"/>
                  </a:lnTo>
                  <a:lnTo>
                    <a:pt x="12059" y="165"/>
                  </a:lnTo>
                  <a:lnTo>
                    <a:pt x="12920" y="103"/>
                  </a:lnTo>
                  <a:lnTo>
                    <a:pt x="13848" y="62"/>
                  </a:lnTo>
                  <a:lnTo>
                    <a:pt x="14809" y="0"/>
                  </a:lnTo>
                  <a:close/>
                  <a:moveTo>
                    <a:pt x="3677" y="21415"/>
                  </a:moveTo>
                  <a:lnTo>
                    <a:pt x="3147" y="21559"/>
                  </a:lnTo>
                  <a:lnTo>
                    <a:pt x="2352" y="21600"/>
                  </a:lnTo>
                  <a:lnTo>
                    <a:pt x="2187" y="21559"/>
                  </a:lnTo>
                  <a:lnTo>
                    <a:pt x="2518" y="21518"/>
                  </a:lnTo>
                  <a:lnTo>
                    <a:pt x="3445" y="21374"/>
                  </a:lnTo>
                  <a:lnTo>
                    <a:pt x="3677" y="21415"/>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47" name="Google Shape;347;p49"/>
            <p:cNvSpPr/>
            <p:nvPr/>
          </p:nvSpPr>
          <p:spPr>
            <a:xfrm>
              <a:off x="8351502" y="4229097"/>
              <a:ext cx="1125627" cy="1017599"/>
            </a:xfrm>
            <a:custGeom>
              <a:avLst/>
              <a:gdLst/>
              <a:ahLst/>
              <a:cxnLst/>
              <a:rect l="l" t="t" r="r" b="b"/>
              <a:pathLst>
                <a:path w="21600" h="21600" extrusionOk="0">
                  <a:moveTo>
                    <a:pt x="21523" y="2803"/>
                  </a:moveTo>
                  <a:lnTo>
                    <a:pt x="21472" y="2944"/>
                  </a:lnTo>
                  <a:lnTo>
                    <a:pt x="21600" y="3142"/>
                  </a:lnTo>
                  <a:lnTo>
                    <a:pt x="21600" y="3256"/>
                  </a:lnTo>
                  <a:lnTo>
                    <a:pt x="21523" y="3397"/>
                  </a:lnTo>
                  <a:lnTo>
                    <a:pt x="21395" y="3397"/>
                  </a:lnTo>
                  <a:lnTo>
                    <a:pt x="21293" y="3482"/>
                  </a:lnTo>
                  <a:lnTo>
                    <a:pt x="21293" y="3878"/>
                  </a:lnTo>
                  <a:lnTo>
                    <a:pt x="21216" y="3992"/>
                  </a:lnTo>
                  <a:lnTo>
                    <a:pt x="20730" y="4331"/>
                  </a:lnTo>
                  <a:lnTo>
                    <a:pt x="20551" y="4813"/>
                  </a:lnTo>
                  <a:lnTo>
                    <a:pt x="20679" y="5350"/>
                  </a:lnTo>
                  <a:lnTo>
                    <a:pt x="20551" y="5888"/>
                  </a:lnTo>
                  <a:lnTo>
                    <a:pt x="20141" y="6426"/>
                  </a:lnTo>
                  <a:lnTo>
                    <a:pt x="19962" y="7021"/>
                  </a:lnTo>
                  <a:lnTo>
                    <a:pt x="20064" y="7672"/>
                  </a:lnTo>
                  <a:lnTo>
                    <a:pt x="19885" y="8210"/>
                  </a:lnTo>
                  <a:lnTo>
                    <a:pt x="19399" y="8691"/>
                  </a:lnTo>
                  <a:lnTo>
                    <a:pt x="19297" y="8946"/>
                  </a:lnTo>
                  <a:lnTo>
                    <a:pt x="19297" y="9172"/>
                  </a:lnTo>
                  <a:lnTo>
                    <a:pt x="19348" y="9285"/>
                  </a:lnTo>
                  <a:lnTo>
                    <a:pt x="19169" y="9569"/>
                  </a:lnTo>
                  <a:lnTo>
                    <a:pt x="18810" y="9908"/>
                  </a:lnTo>
                  <a:lnTo>
                    <a:pt x="18555" y="10163"/>
                  </a:lnTo>
                  <a:lnTo>
                    <a:pt x="18555" y="10418"/>
                  </a:lnTo>
                  <a:lnTo>
                    <a:pt x="18452" y="10559"/>
                  </a:lnTo>
                  <a:lnTo>
                    <a:pt x="18273" y="10644"/>
                  </a:lnTo>
                  <a:lnTo>
                    <a:pt x="18196" y="11041"/>
                  </a:lnTo>
                  <a:lnTo>
                    <a:pt x="18145" y="11975"/>
                  </a:lnTo>
                  <a:lnTo>
                    <a:pt x="17966" y="12569"/>
                  </a:lnTo>
                  <a:lnTo>
                    <a:pt x="17608" y="12711"/>
                  </a:lnTo>
                  <a:lnTo>
                    <a:pt x="17403" y="12909"/>
                  </a:lnTo>
                  <a:lnTo>
                    <a:pt x="17403" y="13249"/>
                  </a:lnTo>
                  <a:lnTo>
                    <a:pt x="17173" y="13588"/>
                  </a:lnTo>
                  <a:lnTo>
                    <a:pt x="16814" y="13985"/>
                  </a:lnTo>
                  <a:lnTo>
                    <a:pt x="16686" y="14325"/>
                  </a:lnTo>
                  <a:lnTo>
                    <a:pt x="16814" y="14636"/>
                  </a:lnTo>
                  <a:lnTo>
                    <a:pt x="16814" y="14777"/>
                  </a:lnTo>
                  <a:lnTo>
                    <a:pt x="16686" y="14919"/>
                  </a:lnTo>
                  <a:lnTo>
                    <a:pt x="16277" y="15117"/>
                  </a:lnTo>
                  <a:lnTo>
                    <a:pt x="16200" y="15174"/>
                  </a:lnTo>
                  <a:lnTo>
                    <a:pt x="16149" y="15315"/>
                  </a:lnTo>
                  <a:lnTo>
                    <a:pt x="16200" y="15457"/>
                  </a:lnTo>
                  <a:lnTo>
                    <a:pt x="16328" y="15712"/>
                  </a:lnTo>
                  <a:lnTo>
                    <a:pt x="16277" y="16193"/>
                  </a:lnTo>
                  <a:lnTo>
                    <a:pt x="16149" y="16334"/>
                  </a:lnTo>
                  <a:lnTo>
                    <a:pt x="16072" y="16533"/>
                  </a:lnTo>
                  <a:lnTo>
                    <a:pt x="15714" y="16844"/>
                  </a:lnTo>
                  <a:lnTo>
                    <a:pt x="15611" y="17127"/>
                  </a:lnTo>
                  <a:lnTo>
                    <a:pt x="15791" y="17269"/>
                  </a:lnTo>
                  <a:lnTo>
                    <a:pt x="15791" y="17467"/>
                  </a:lnTo>
                  <a:lnTo>
                    <a:pt x="15611" y="17665"/>
                  </a:lnTo>
                  <a:lnTo>
                    <a:pt x="15663" y="17863"/>
                  </a:lnTo>
                  <a:lnTo>
                    <a:pt x="15714" y="18005"/>
                  </a:lnTo>
                  <a:lnTo>
                    <a:pt x="15893" y="18118"/>
                  </a:lnTo>
                  <a:lnTo>
                    <a:pt x="15970" y="18543"/>
                  </a:lnTo>
                  <a:lnTo>
                    <a:pt x="15842" y="18996"/>
                  </a:lnTo>
                  <a:lnTo>
                    <a:pt x="15893" y="19335"/>
                  </a:lnTo>
                  <a:lnTo>
                    <a:pt x="16149" y="19675"/>
                  </a:lnTo>
                  <a:lnTo>
                    <a:pt x="16200" y="19788"/>
                  </a:lnTo>
                  <a:lnTo>
                    <a:pt x="16021" y="20864"/>
                  </a:lnTo>
                  <a:lnTo>
                    <a:pt x="16021" y="21006"/>
                  </a:lnTo>
                  <a:lnTo>
                    <a:pt x="15176" y="21062"/>
                  </a:lnTo>
                  <a:lnTo>
                    <a:pt x="14332" y="21147"/>
                  </a:lnTo>
                  <a:lnTo>
                    <a:pt x="13538" y="21147"/>
                  </a:lnTo>
                  <a:lnTo>
                    <a:pt x="12694" y="21204"/>
                  </a:lnTo>
                  <a:lnTo>
                    <a:pt x="11900" y="21260"/>
                  </a:lnTo>
                  <a:lnTo>
                    <a:pt x="11056" y="21260"/>
                  </a:lnTo>
                  <a:lnTo>
                    <a:pt x="10263" y="21345"/>
                  </a:lnTo>
                  <a:lnTo>
                    <a:pt x="9418" y="21345"/>
                  </a:lnTo>
                  <a:lnTo>
                    <a:pt x="8650" y="21402"/>
                  </a:lnTo>
                  <a:lnTo>
                    <a:pt x="7806" y="21402"/>
                  </a:lnTo>
                  <a:lnTo>
                    <a:pt x="7012" y="21487"/>
                  </a:lnTo>
                  <a:lnTo>
                    <a:pt x="6168" y="21487"/>
                  </a:lnTo>
                  <a:lnTo>
                    <a:pt x="5374" y="21543"/>
                  </a:lnTo>
                  <a:lnTo>
                    <a:pt x="3736" y="21543"/>
                  </a:lnTo>
                  <a:lnTo>
                    <a:pt x="2892" y="21600"/>
                  </a:lnTo>
                  <a:lnTo>
                    <a:pt x="2892" y="20807"/>
                  </a:lnTo>
                  <a:lnTo>
                    <a:pt x="2841" y="20015"/>
                  </a:lnTo>
                  <a:lnTo>
                    <a:pt x="2841" y="18316"/>
                  </a:lnTo>
                  <a:lnTo>
                    <a:pt x="2585" y="18203"/>
                  </a:lnTo>
                  <a:lnTo>
                    <a:pt x="1689" y="18203"/>
                  </a:lnTo>
                  <a:lnTo>
                    <a:pt x="1510" y="18316"/>
                  </a:lnTo>
                  <a:lnTo>
                    <a:pt x="1331" y="18316"/>
                  </a:lnTo>
                  <a:lnTo>
                    <a:pt x="1254" y="18203"/>
                  </a:lnTo>
                  <a:lnTo>
                    <a:pt x="1075" y="18118"/>
                  </a:lnTo>
                  <a:lnTo>
                    <a:pt x="845" y="17863"/>
                  </a:lnTo>
                  <a:lnTo>
                    <a:pt x="845" y="9427"/>
                  </a:lnTo>
                  <a:lnTo>
                    <a:pt x="896" y="8748"/>
                  </a:lnTo>
                  <a:lnTo>
                    <a:pt x="896" y="7474"/>
                  </a:lnTo>
                  <a:lnTo>
                    <a:pt x="768" y="6624"/>
                  </a:lnTo>
                  <a:lnTo>
                    <a:pt x="665" y="5803"/>
                  </a:lnTo>
                  <a:lnTo>
                    <a:pt x="537" y="5011"/>
                  </a:lnTo>
                  <a:lnTo>
                    <a:pt x="409" y="4133"/>
                  </a:lnTo>
                  <a:lnTo>
                    <a:pt x="282" y="3340"/>
                  </a:lnTo>
                  <a:lnTo>
                    <a:pt x="230" y="2463"/>
                  </a:lnTo>
                  <a:lnTo>
                    <a:pt x="102" y="1670"/>
                  </a:lnTo>
                  <a:lnTo>
                    <a:pt x="0" y="849"/>
                  </a:lnTo>
                  <a:lnTo>
                    <a:pt x="1203" y="793"/>
                  </a:lnTo>
                  <a:lnTo>
                    <a:pt x="3609" y="793"/>
                  </a:lnTo>
                  <a:lnTo>
                    <a:pt x="4837" y="736"/>
                  </a:lnTo>
                  <a:lnTo>
                    <a:pt x="6040" y="651"/>
                  </a:lnTo>
                  <a:lnTo>
                    <a:pt x="7243" y="651"/>
                  </a:lnTo>
                  <a:lnTo>
                    <a:pt x="8471" y="594"/>
                  </a:lnTo>
                  <a:lnTo>
                    <a:pt x="9674" y="510"/>
                  </a:lnTo>
                  <a:lnTo>
                    <a:pt x="10877" y="510"/>
                  </a:lnTo>
                  <a:lnTo>
                    <a:pt x="12080" y="453"/>
                  </a:lnTo>
                  <a:lnTo>
                    <a:pt x="13308" y="396"/>
                  </a:lnTo>
                  <a:lnTo>
                    <a:pt x="14511" y="311"/>
                  </a:lnTo>
                  <a:lnTo>
                    <a:pt x="15714" y="255"/>
                  </a:lnTo>
                  <a:lnTo>
                    <a:pt x="16942" y="198"/>
                  </a:lnTo>
                  <a:lnTo>
                    <a:pt x="18145" y="57"/>
                  </a:lnTo>
                  <a:lnTo>
                    <a:pt x="19348" y="0"/>
                  </a:lnTo>
                  <a:lnTo>
                    <a:pt x="19527" y="453"/>
                  </a:lnTo>
                  <a:lnTo>
                    <a:pt x="19783" y="736"/>
                  </a:lnTo>
                  <a:lnTo>
                    <a:pt x="19834" y="934"/>
                  </a:lnTo>
                  <a:lnTo>
                    <a:pt x="19783" y="1189"/>
                  </a:lnTo>
                  <a:lnTo>
                    <a:pt x="19476" y="1670"/>
                  </a:lnTo>
                  <a:lnTo>
                    <a:pt x="19220" y="1925"/>
                  </a:lnTo>
                  <a:lnTo>
                    <a:pt x="19041" y="2208"/>
                  </a:lnTo>
                  <a:lnTo>
                    <a:pt x="18862" y="2406"/>
                  </a:lnTo>
                  <a:lnTo>
                    <a:pt x="18555" y="3057"/>
                  </a:lnTo>
                  <a:lnTo>
                    <a:pt x="19297" y="3001"/>
                  </a:lnTo>
                  <a:lnTo>
                    <a:pt x="20013" y="2944"/>
                  </a:lnTo>
                  <a:lnTo>
                    <a:pt x="20679" y="2859"/>
                  </a:lnTo>
                  <a:lnTo>
                    <a:pt x="21523" y="2803"/>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48" name="Google Shape;348;p49"/>
            <p:cNvSpPr/>
            <p:nvPr/>
          </p:nvSpPr>
          <p:spPr>
            <a:xfrm>
              <a:off x="3575595" y="3727634"/>
              <a:ext cx="1540401" cy="1771127"/>
            </a:xfrm>
            <a:custGeom>
              <a:avLst/>
              <a:gdLst/>
              <a:ahLst/>
              <a:cxnLst/>
              <a:rect l="l" t="t" r="r" b="b"/>
              <a:pathLst>
                <a:path w="21600" h="21600" extrusionOk="0">
                  <a:moveTo>
                    <a:pt x="21600" y="2342"/>
                  </a:moveTo>
                  <a:lnTo>
                    <a:pt x="21394" y="3578"/>
                  </a:lnTo>
                  <a:lnTo>
                    <a:pt x="21207" y="4766"/>
                  </a:lnTo>
                  <a:lnTo>
                    <a:pt x="20758" y="7140"/>
                  </a:lnTo>
                  <a:lnTo>
                    <a:pt x="20590" y="8344"/>
                  </a:lnTo>
                  <a:lnTo>
                    <a:pt x="20366" y="9564"/>
                  </a:lnTo>
                  <a:lnTo>
                    <a:pt x="20197" y="10767"/>
                  </a:lnTo>
                  <a:lnTo>
                    <a:pt x="19973" y="11955"/>
                  </a:lnTo>
                  <a:lnTo>
                    <a:pt x="19786" y="13191"/>
                  </a:lnTo>
                  <a:lnTo>
                    <a:pt x="19580" y="14378"/>
                  </a:lnTo>
                  <a:lnTo>
                    <a:pt x="19393" y="15566"/>
                  </a:lnTo>
                  <a:lnTo>
                    <a:pt x="19169" y="16769"/>
                  </a:lnTo>
                  <a:lnTo>
                    <a:pt x="19001" y="17989"/>
                  </a:lnTo>
                  <a:lnTo>
                    <a:pt x="18776" y="19193"/>
                  </a:lnTo>
                  <a:lnTo>
                    <a:pt x="18608" y="20413"/>
                  </a:lnTo>
                  <a:lnTo>
                    <a:pt x="18383" y="21600"/>
                  </a:lnTo>
                  <a:lnTo>
                    <a:pt x="17635" y="21535"/>
                  </a:lnTo>
                  <a:lnTo>
                    <a:pt x="16438" y="21372"/>
                  </a:lnTo>
                  <a:lnTo>
                    <a:pt x="15242" y="21226"/>
                  </a:lnTo>
                  <a:lnTo>
                    <a:pt x="14045" y="21031"/>
                  </a:lnTo>
                  <a:lnTo>
                    <a:pt x="12848" y="20884"/>
                  </a:lnTo>
                  <a:lnTo>
                    <a:pt x="11707" y="20722"/>
                  </a:lnTo>
                  <a:lnTo>
                    <a:pt x="10211" y="19990"/>
                  </a:lnTo>
                  <a:lnTo>
                    <a:pt x="8696" y="19225"/>
                  </a:lnTo>
                  <a:lnTo>
                    <a:pt x="7237" y="18493"/>
                  </a:lnTo>
                  <a:lnTo>
                    <a:pt x="5779" y="17729"/>
                  </a:lnTo>
                  <a:lnTo>
                    <a:pt x="4320" y="16948"/>
                  </a:lnTo>
                  <a:lnTo>
                    <a:pt x="1403" y="15419"/>
                  </a:lnTo>
                  <a:lnTo>
                    <a:pt x="0" y="14639"/>
                  </a:lnTo>
                  <a:lnTo>
                    <a:pt x="168" y="14492"/>
                  </a:lnTo>
                  <a:lnTo>
                    <a:pt x="524" y="14037"/>
                  </a:lnTo>
                  <a:lnTo>
                    <a:pt x="524" y="13988"/>
                  </a:lnTo>
                  <a:lnTo>
                    <a:pt x="1010" y="14037"/>
                  </a:lnTo>
                  <a:lnTo>
                    <a:pt x="1234" y="13955"/>
                  </a:lnTo>
                  <a:lnTo>
                    <a:pt x="1403" y="13728"/>
                  </a:lnTo>
                  <a:lnTo>
                    <a:pt x="1496" y="13500"/>
                  </a:lnTo>
                  <a:lnTo>
                    <a:pt x="1496" y="13256"/>
                  </a:lnTo>
                  <a:lnTo>
                    <a:pt x="1309" y="13028"/>
                  </a:lnTo>
                  <a:lnTo>
                    <a:pt x="1047" y="12882"/>
                  </a:lnTo>
                  <a:lnTo>
                    <a:pt x="972" y="12492"/>
                  </a:lnTo>
                  <a:lnTo>
                    <a:pt x="1010" y="11955"/>
                  </a:lnTo>
                  <a:lnTo>
                    <a:pt x="1141" y="11678"/>
                  </a:lnTo>
                  <a:lnTo>
                    <a:pt x="1309" y="11646"/>
                  </a:lnTo>
                  <a:lnTo>
                    <a:pt x="1496" y="11564"/>
                  </a:lnTo>
                  <a:lnTo>
                    <a:pt x="1721" y="11386"/>
                  </a:lnTo>
                  <a:lnTo>
                    <a:pt x="1889" y="11142"/>
                  </a:lnTo>
                  <a:lnTo>
                    <a:pt x="2020" y="10881"/>
                  </a:lnTo>
                  <a:lnTo>
                    <a:pt x="2113" y="10572"/>
                  </a:lnTo>
                  <a:lnTo>
                    <a:pt x="2151" y="10149"/>
                  </a:lnTo>
                  <a:lnTo>
                    <a:pt x="2562" y="9727"/>
                  </a:lnTo>
                  <a:lnTo>
                    <a:pt x="2917" y="9450"/>
                  </a:lnTo>
                  <a:lnTo>
                    <a:pt x="3535" y="9190"/>
                  </a:lnTo>
                  <a:lnTo>
                    <a:pt x="3703" y="9076"/>
                  </a:lnTo>
                  <a:lnTo>
                    <a:pt x="3703" y="8995"/>
                  </a:lnTo>
                  <a:lnTo>
                    <a:pt x="3665" y="8832"/>
                  </a:lnTo>
                  <a:lnTo>
                    <a:pt x="3217" y="8490"/>
                  </a:lnTo>
                  <a:lnTo>
                    <a:pt x="3086" y="8263"/>
                  </a:lnTo>
                  <a:lnTo>
                    <a:pt x="3086" y="8067"/>
                  </a:lnTo>
                  <a:lnTo>
                    <a:pt x="3048" y="7921"/>
                  </a:lnTo>
                  <a:lnTo>
                    <a:pt x="2730" y="7140"/>
                  </a:lnTo>
                  <a:lnTo>
                    <a:pt x="2637" y="6717"/>
                  </a:lnTo>
                  <a:lnTo>
                    <a:pt x="2693" y="6457"/>
                  </a:lnTo>
                  <a:lnTo>
                    <a:pt x="2730" y="6408"/>
                  </a:lnTo>
                  <a:lnTo>
                    <a:pt x="3048" y="5221"/>
                  </a:lnTo>
                  <a:lnTo>
                    <a:pt x="2955" y="4798"/>
                  </a:lnTo>
                  <a:lnTo>
                    <a:pt x="2992" y="4570"/>
                  </a:lnTo>
                  <a:lnTo>
                    <a:pt x="3123" y="4261"/>
                  </a:lnTo>
                  <a:lnTo>
                    <a:pt x="3123" y="4115"/>
                  </a:lnTo>
                  <a:lnTo>
                    <a:pt x="3086" y="3920"/>
                  </a:lnTo>
                  <a:lnTo>
                    <a:pt x="3123" y="3643"/>
                  </a:lnTo>
                  <a:lnTo>
                    <a:pt x="3217" y="3302"/>
                  </a:lnTo>
                  <a:lnTo>
                    <a:pt x="3123" y="3025"/>
                  </a:lnTo>
                  <a:lnTo>
                    <a:pt x="3123" y="2960"/>
                  </a:lnTo>
                  <a:lnTo>
                    <a:pt x="3254" y="2733"/>
                  </a:lnTo>
                  <a:lnTo>
                    <a:pt x="3441" y="2602"/>
                  </a:lnTo>
                  <a:lnTo>
                    <a:pt x="3703" y="2570"/>
                  </a:lnTo>
                  <a:lnTo>
                    <a:pt x="3965" y="2602"/>
                  </a:lnTo>
                  <a:lnTo>
                    <a:pt x="4283" y="2684"/>
                  </a:lnTo>
                  <a:lnTo>
                    <a:pt x="4507" y="2846"/>
                  </a:lnTo>
                  <a:lnTo>
                    <a:pt x="4582" y="3025"/>
                  </a:lnTo>
                  <a:lnTo>
                    <a:pt x="4713" y="3188"/>
                  </a:lnTo>
                  <a:lnTo>
                    <a:pt x="4862" y="3188"/>
                  </a:lnTo>
                  <a:lnTo>
                    <a:pt x="5124" y="3074"/>
                  </a:lnTo>
                  <a:lnTo>
                    <a:pt x="5386" y="2765"/>
                  </a:lnTo>
                  <a:lnTo>
                    <a:pt x="5423" y="2765"/>
                  </a:lnTo>
                  <a:lnTo>
                    <a:pt x="5779" y="1334"/>
                  </a:lnTo>
                  <a:lnTo>
                    <a:pt x="6097" y="0"/>
                  </a:lnTo>
                  <a:lnTo>
                    <a:pt x="7069" y="179"/>
                  </a:lnTo>
                  <a:lnTo>
                    <a:pt x="7985" y="342"/>
                  </a:lnTo>
                  <a:lnTo>
                    <a:pt x="8958" y="488"/>
                  </a:lnTo>
                  <a:lnTo>
                    <a:pt x="9930" y="683"/>
                  </a:lnTo>
                  <a:lnTo>
                    <a:pt x="10903" y="846"/>
                  </a:lnTo>
                  <a:lnTo>
                    <a:pt x="11875" y="992"/>
                  </a:lnTo>
                  <a:lnTo>
                    <a:pt x="12848" y="1155"/>
                  </a:lnTo>
                  <a:lnTo>
                    <a:pt x="13820" y="1269"/>
                  </a:lnTo>
                  <a:lnTo>
                    <a:pt x="14793" y="1415"/>
                  </a:lnTo>
                  <a:lnTo>
                    <a:pt x="15765" y="1578"/>
                  </a:lnTo>
                  <a:lnTo>
                    <a:pt x="16738" y="1692"/>
                  </a:lnTo>
                  <a:lnTo>
                    <a:pt x="17710" y="1838"/>
                  </a:lnTo>
                  <a:lnTo>
                    <a:pt x="18683" y="1952"/>
                  </a:lnTo>
                  <a:lnTo>
                    <a:pt x="19655" y="2114"/>
                  </a:lnTo>
                  <a:lnTo>
                    <a:pt x="21600" y="2342"/>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49" name="Google Shape;349;p49"/>
            <p:cNvSpPr/>
            <p:nvPr/>
          </p:nvSpPr>
          <p:spPr>
            <a:xfrm>
              <a:off x="2052533" y="1819138"/>
              <a:ext cx="1787131" cy="3059462"/>
            </a:xfrm>
            <a:custGeom>
              <a:avLst/>
              <a:gdLst/>
              <a:ahLst/>
              <a:cxnLst/>
              <a:rect l="l" t="t" r="r" b="b"/>
              <a:pathLst>
                <a:path w="21600" h="21600" extrusionOk="0">
                  <a:moveTo>
                    <a:pt x="12299" y="1761"/>
                  </a:moveTo>
                  <a:lnTo>
                    <a:pt x="12154" y="2119"/>
                  </a:lnTo>
                  <a:lnTo>
                    <a:pt x="11961" y="2476"/>
                  </a:lnTo>
                  <a:lnTo>
                    <a:pt x="11816" y="2825"/>
                  </a:lnTo>
                  <a:lnTo>
                    <a:pt x="11654" y="3211"/>
                  </a:lnTo>
                  <a:lnTo>
                    <a:pt x="11461" y="3559"/>
                  </a:lnTo>
                  <a:lnTo>
                    <a:pt x="11316" y="3917"/>
                  </a:lnTo>
                  <a:lnTo>
                    <a:pt x="11122" y="4275"/>
                  </a:lnTo>
                  <a:lnTo>
                    <a:pt x="10977" y="4633"/>
                  </a:lnTo>
                  <a:lnTo>
                    <a:pt x="10816" y="4990"/>
                  </a:lnTo>
                  <a:lnTo>
                    <a:pt x="10623" y="5348"/>
                  </a:lnTo>
                  <a:lnTo>
                    <a:pt x="10478" y="5697"/>
                  </a:lnTo>
                  <a:lnTo>
                    <a:pt x="10316" y="6054"/>
                  </a:lnTo>
                  <a:lnTo>
                    <a:pt x="10139" y="6412"/>
                  </a:lnTo>
                  <a:lnTo>
                    <a:pt x="9978" y="6789"/>
                  </a:lnTo>
                  <a:lnTo>
                    <a:pt x="9833" y="7147"/>
                  </a:lnTo>
                  <a:lnTo>
                    <a:pt x="9639" y="7504"/>
                  </a:lnTo>
                  <a:lnTo>
                    <a:pt x="10091" y="7909"/>
                  </a:lnTo>
                  <a:lnTo>
                    <a:pt x="10558" y="8305"/>
                  </a:lnTo>
                  <a:lnTo>
                    <a:pt x="11010" y="8710"/>
                  </a:lnTo>
                  <a:lnTo>
                    <a:pt x="11461" y="9133"/>
                  </a:lnTo>
                  <a:lnTo>
                    <a:pt x="11961" y="9529"/>
                  </a:lnTo>
                  <a:lnTo>
                    <a:pt x="12412" y="9934"/>
                  </a:lnTo>
                  <a:lnTo>
                    <a:pt x="12912" y="10329"/>
                  </a:lnTo>
                  <a:lnTo>
                    <a:pt x="13363" y="10734"/>
                  </a:lnTo>
                  <a:lnTo>
                    <a:pt x="13750" y="11064"/>
                  </a:lnTo>
                  <a:lnTo>
                    <a:pt x="14088" y="11403"/>
                  </a:lnTo>
                  <a:lnTo>
                    <a:pt x="14475" y="11732"/>
                  </a:lnTo>
                  <a:lnTo>
                    <a:pt x="14862" y="12071"/>
                  </a:lnTo>
                  <a:lnTo>
                    <a:pt x="15233" y="12401"/>
                  </a:lnTo>
                  <a:lnTo>
                    <a:pt x="15620" y="12740"/>
                  </a:lnTo>
                  <a:lnTo>
                    <a:pt x="16007" y="13069"/>
                  </a:lnTo>
                  <a:lnTo>
                    <a:pt x="16377" y="13408"/>
                  </a:lnTo>
                  <a:lnTo>
                    <a:pt x="16877" y="13870"/>
                  </a:lnTo>
                  <a:lnTo>
                    <a:pt x="17409" y="14340"/>
                  </a:lnTo>
                  <a:lnTo>
                    <a:pt x="17941" y="14830"/>
                  </a:lnTo>
                  <a:lnTo>
                    <a:pt x="18521" y="15301"/>
                  </a:lnTo>
                  <a:lnTo>
                    <a:pt x="19053" y="15762"/>
                  </a:lnTo>
                  <a:lnTo>
                    <a:pt x="19585" y="16233"/>
                  </a:lnTo>
                  <a:lnTo>
                    <a:pt x="20149" y="16694"/>
                  </a:lnTo>
                  <a:lnTo>
                    <a:pt x="20730" y="17212"/>
                  </a:lnTo>
                  <a:lnTo>
                    <a:pt x="20681" y="17363"/>
                  </a:lnTo>
                  <a:lnTo>
                    <a:pt x="20730" y="17608"/>
                  </a:lnTo>
                  <a:lnTo>
                    <a:pt x="21036" y="18060"/>
                  </a:lnTo>
                  <a:lnTo>
                    <a:pt x="21068" y="18144"/>
                  </a:lnTo>
                  <a:lnTo>
                    <a:pt x="21068" y="18173"/>
                  </a:lnTo>
                  <a:lnTo>
                    <a:pt x="21036" y="18257"/>
                  </a:lnTo>
                  <a:lnTo>
                    <a:pt x="21181" y="18389"/>
                  </a:lnTo>
                  <a:lnTo>
                    <a:pt x="21519" y="18587"/>
                  </a:lnTo>
                  <a:lnTo>
                    <a:pt x="21600" y="18681"/>
                  </a:lnTo>
                  <a:lnTo>
                    <a:pt x="21600" y="18728"/>
                  </a:lnTo>
                  <a:lnTo>
                    <a:pt x="21455" y="18794"/>
                  </a:lnTo>
                  <a:lnTo>
                    <a:pt x="20923" y="18945"/>
                  </a:lnTo>
                  <a:lnTo>
                    <a:pt x="20617" y="19105"/>
                  </a:lnTo>
                  <a:lnTo>
                    <a:pt x="20262" y="19350"/>
                  </a:lnTo>
                  <a:lnTo>
                    <a:pt x="20230" y="19594"/>
                  </a:lnTo>
                  <a:lnTo>
                    <a:pt x="20149" y="19773"/>
                  </a:lnTo>
                  <a:lnTo>
                    <a:pt x="20036" y="19924"/>
                  </a:lnTo>
                  <a:lnTo>
                    <a:pt x="19891" y="20065"/>
                  </a:lnTo>
                  <a:lnTo>
                    <a:pt x="19698" y="20169"/>
                  </a:lnTo>
                  <a:lnTo>
                    <a:pt x="19537" y="20216"/>
                  </a:lnTo>
                  <a:lnTo>
                    <a:pt x="19392" y="20235"/>
                  </a:lnTo>
                  <a:lnTo>
                    <a:pt x="19279" y="20395"/>
                  </a:lnTo>
                  <a:lnTo>
                    <a:pt x="19198" y="20705"/>
                  </a:lnTo>
                  <a:lnTo>
                    <a:pt x="19311" y="20931"/>
                  </a:lnTo>
                  <a:lnTo>
                    <a:pt x="19537" y="21016"/>
                  </a:lnTo>
                  <a:lnTo>
                    <a:pt x="19698" y="21148"/>
                  </a:lnTo>
                  <a:lnTo>
                    <a:pt x="19698" y="21289"/>
                  </a:lnTo>
                  <a:lnTo>
                    <a:pt x="19617" y="21421"/>
                  </a:lnTo>
                  <a:lnTo>
                    <a:pt x="19472" y="21553"/>
                  </a:lnTo>
                  <a:lnTo>
                    <a:pt x="19279" y="21600"/>
                  </a:lnTo>
                  <a:lnTo>
                    <a:pt x="18860" y="21572"/>
                  </a:lnTo>
                  <a:lnTo>
                    <a:pt x="18860" y="21600"/>
                  </a:lnTo>
                  <a:lnTo>
                    <a:pt x="18521" y="21572"/>
                  </a:lnTo>
                  <a:lnTo>
                    <a:pt x="17715" y="21506"/>
                  </a:lnTo>
                  <a:lnTo>
                    <a:pt x="16877" y="21459"/>
                  </a:lnTo>
                  <a:lnTo>
                    <a:pt x="16039" y="21393"/>
                  </a:lnTo>
                  <a:lnTo>
                    <a:pt x="15233" y="21327"/>
                  </a:lnTo>
                  <a:lnTo>
                    <a:pt x="14395" y="21261"/>
                  </a:lnTo>
                  <a:lnTo>
                    <a:pt x="13605" y="21195"/>
                  </a:lnTo>
                  <a:lnTo>
                    <a:pt x="12767" y="21129"/>
                  </a:lnTo>
                  <a:lnTo>
                    <a:pt x="11961" y="21063"/>
                  </a:lnTo>
                  <a:lnTo>
                    <a:pt x="12041" y="20837"/>
                  </a:lnTo>
                  <a:lnTo>
                    <a:pt x="11928" y="20753"/>
                  </a:lnTo>
                  <a:lnTo>
                    <a:pt x="11735" y="20771"/>
                  </a:lnTo>
                  <a:lnTo>
                    <a:pt x="11767" y="20480"/>
                  </a:lnTo>
                  <a:lnTo>
                    <a:pt x="11880" y="20348"/>
                  </a:lnTo>
                  <a:lnTo>
                    <a:pt x="11880" y="19905"/>
                  </a:lnTo>
                  <a:lnTo>
                    <a:pt x="11622" y="19463"/>
                  </a:lnTo>
                  <a:lnTo>
                    <a:pt x="10929" y="18860"/>
                  </a:lnTo>
                  <a:lnTo>
                    <a:pt x="10510" y="18634"/>
                  </a:lnTo>
                  <a:lnTo>
                    <a:pt x="10252" y="18389"/>
                  </a:lnTo>
                  <a:lnTo>
                    <a:pt x="10059" y="18304"/>
                  </a:lnTo>
                  <a:lnTo>
                    <a:pt x="9784" y="18257"/>
                  </a:lnTo>
                  <a:lnTo>
                    <a:pt x="9672" y="18323"/>
                  </a:lnTo>
                  <a:lnTo>
                    <a:pt x="9365" y="18210"/>
                  </a:lnTo>
                  <a:lnTo>
                    <a:pt x="9527" y="18013"/>
                  </a:lnTo>
                  <a:lnTo>
                    <a:pt x="9333" y="17655"/>
                  </a:lnTo>
                  <a:lnTo>
                    <a:pt x="9107" y="17589"/>
                  </a:lnTo>
                  <a:lnTo>
                    <a:pt x="8463" y="17504"/>
                  </a:lnTo>
                  <a:lnTo>
                    <a:pt x="7657" y="17212"/>
                  </a:lnTo>
                  <a:lnTo>
                    <a:pt x="7463" y="17080"/>
                  </a:lnTo>
                  <a:lnTo>
                    <a:pt x="7463" y="16873"/>
                  </a:lnTo>
                  <a:lnTo>
                    <a:pt x="7125" y="16676"/>
                  </a:lnTo>
                  <a:lnTo>
                    <a:pt x="6657" y="16431"/>
                  </a:lnTo>
                  <a:lnTo>
                    <a:pt x="6367" y="16431"/>
                  </a:lnTo>
                  <a:lnTo>
                    <a:pt x="5980" y="16346"/>
                  </a:lnTo>
                  <a:lnTo>
                    <a:pt x="5529" y="16139"/>
                  </a:lnTo>
                  <a:lnTo>
                    <a:pt x="5174" y="16073"/>
                  </a:lnTo>
                  <a:lnTo>
                    <a:pt x="4562" y="16007"/>
                  </a:lnTo>
                  <a:lnTo>
                    <a:pt x="4336" y="15960"/>
                  </a:lnTo>
                  <a:lnTo>
                    <a:pt x="4191" y="15790"/>
                  </a:lnTo>
                  <a:lnTo>
                    <a:pt x="3998" y="15677"/>
                  </a:lnTo>
                  <a:lnTo>
                    <a:pt x="4110" y="15517"/>
                  </a:lnTo>
                  <a:lnTo>
                    <a:pt x="4191" y="15367"/>
                  </a:lnTo>
                  <a:lnTo>
                    <a:pt x="4272" y="15254"/>
                  </a:lnTo>
                  <a:lnTo>
                    <a:pt x="4304" y="14962"/>
                  </a:lnTo>
                  <a:lnTo>
                    <a:pt x="4497" y="14736"/>
                  </a:lnTo>
                  <a:lnTo>
                    <a:pt x="4449" y="14632"/>
                  </a:lnTo>
                  <a:lnTo>
                    <a:pt x="4336" y="14538"/>
                  </a:lnTo>
                  <a:lnTo>
                    <a:pt x="3998" y="14387"/>
                  </a:lnTo>
                  <a:lnTo>
                    <a:pt x="3998" y="14246"/>
                  </a:lnTo>
                  <a:lnTo>
                    <a:pt x="4143" y="14067"/>
                  </a:lnTo>
                  <a:lnTo>
                    <a:pt x="4078" y="13964"/>
                  </a:lnTo>
                  <a:lnTo>
                    <a:pt x="3804" y="13785"/>
                  </a:lnTo>
                  <a:lnTo>
                    <a:pt x="3611" y="13493"/>
                  </a:lnTo>
                  <a:lnTo>
                    <a:pt x="3304" y="13295"/>
                  </a:lnTo>
                  <a:lnTo>
                    <a:pt x="3240" y="13050"/>
                  </a:lnTo>
                  <a:lnTo>
                    <a:pt x="3079" y="12871"/>
                  </a:lnTo>
                  <a:lnTo>
                    <a:pt x="3047" y="12740"/>
                  </a:lnTo>
                  <a:lnTo>
                    <a:pt x="2740" y="12222"/>
                  </a:lnTo>
                  <a:lnTo>
                    <a:pt x="2353" y="11798"/>
                  </a:lnTo>
                  <a:lnTo>
                    <a:pt x="2353" y="11582"/>
                  </a:lnTo>
                  <a:lnTo>
                    <a:pt x="2466" y="11308"/>
                  </a:lnTo>
                  <a:lnTo>
                    <a:pt x="2773" y="11195"/>
                  </a:lnTo>
                  <a:lnTo>
                    <a:pt x="2966" y="11064"/>
                  </a:lnTo>
                  <a:lnTo>
                    <a:pt x="3014" y="10932"/>
                  </a:lnTo>
                  <a:lnTo>
                    <a:pt x="3014" y="10847"/>
                  </a:lnTo>
                  <a:lnTo>
                    <a:pt x="2934" y="10640"/>
                  </a:lnTo>
                  <a:lnTo>
                    <a:pt x="2208" y="10395"/>
                  </a:lnTo>
                  <a:lnTo>
                    <a:pt x="1821" y="9887"/>
                  </a:lnTo>
                  <a:lnTo>
                    <a:pt x="1934" y="9576"/>
                  </a:lnTo>
                  <a:lnTo>
                    <a:pt x="1870" y="9199"/>
                  </a:lnTo>
                  <a:lnTo>
                    <a:pt x="1983" y="8992"/>
                  </a:lnTo>
                  <a:lnTo>
                    <a:pt x="2047" y="8747"/>
                  </a:lnTo>
                  <a:lnTo>
                    <a:pt x="2289" y="8747"/>
                  </a:lnTo>
                  <a:lnTo>
                    <a:pt x="2434" y="8794"/>
                  </a:lnTo>
                  <a:lnTo>
                    <a:pt x="2353" y="8889"/>
                  </a:lnTo>
                  <a:lnTo>
                    <a:pt x="2321" y="9039"/>
                  </a:lnTo>
                  <a:lnTo>
                    <a:pt x="2434" y="9199"/>
                  </a:lnTo>
                  <a:lnTo>
                    <a:pt x="2595" y="9284"/>
                  </a:lnTo>
                  <a:lnTo>
                    <a:pt x="2708" y="9444"/>
                  </a:lnTo>
                  <a:lnTo>
                    <a:pt x="2821" y="9482"/>
                  </a:lnTo>
                  <a:lnTo>
                    <a:pt x="2934" y="9510"/>
                  </a:lnTo>
                  <a:lnTo>
                    <a:pt x="2885" y="9444"/>
                  </a:lnTo>
                  <a:lnTo>
                    <a:pt x="2853" y="9378"/>
                  </a:lnTo>
                  <a:lnTo>
                    <a:pt x="2853" y="9199"/>
                  </a:lnTo>
                  <a:lnTo>
                    <a:pt x="2773" y="8973"/>
                  </a:lnTo>
                  <a:lnTo>
                    <a:pt x="2660" y="8813"/>
                  </a:lnTo>
                  <a:lnTo>
                    <a:pt x="2660" y="8616"/>
                  </a:lnTo>
                  <a:lnTo>
                    <a:pt x="2595" y="8550"/>
                  </a:lnTo>
                  <a:lnTo>
                    <a:pt x="2595" y="8465"/>
                  </a:lnTo>
                  <a:lnTo>
                    <a:pt x="2821" y="8399"/>
                  </a:lnTo>
                  <a:lnTo>
                    <a:pt x="3079" y="8399"/>
                  </a:lnTo>
                  <a:lnTo>
                    <a:pt x="3433" y="8418"/>
                  </a:lnTo>
                  <a:lnTo>
                    <a:pt x="4384" y="8616"/>
                  </a:lnTo>
                  <a:lnTo>
                    <a:pt x="4610" y="8597"/>
                  </a:lnTo>
                  <a:lnTo>
                    <a:pt x="4755" y="8644"/>
                  </a:lnTo>
                  <a:lnTo>
                    <a:pt x="4868" y="8663"/>
                  </a:lnTo>
                  <a:lnTo>
                    <a:pt x="4642" y="8568"/>
                  </a:lnTo>
                  <a:lnTo>
                    <a:pt x="4497" y="8550"/>
                  </a:lnTo>
                  <a:lnTo>
                    <a:pt x="4336" y="8531"/>
                  </a:lnTo>
                  <a:lnTo>
                    <a:pt x="3998" y="8465"/>
                  </a:lnTo>
                  <a:lnTo>
                    <a:pt x="3853" y="8418"/>
                  </a:lnTo>
                  <a:lnTo>
                    <a:pt x="3724" y="8324"/>
                  </a:lnTo>
                  <a:lnTo>
                    <a:pt x="3659" y="8305"/>
                  </a:lnTo>
                  <a:lnTo>
                    <a:pt x="3272" y="8371"/>
                  </a:lnTo>
                  <a:lnTo>
                    <a:pt x="3159" y="8324"/>
                  </a:lnTo>
                  <a:lnTo>
                    <a:pt x="2885" y="8154"/>
                  </a:lnTo>
                  <a:lnTo>
                    <a:pt x="2740" y="8107"/>
                  </a:lnTo>
                  <a:lnTo>
                    <a:pt x="2466" y="8154"/>
                  </a:lnTo>
                  <a:lnTo>
                    <a:pt x="2289" y="8437"/>
                  </a:lnTo>
                  <a:lnTo>
                    <a:pt x="2241" y="8663"/>
                  </a:lnTo>
                  <a:lnTo>
                    <a:pt x="2096" y="8663"/>
                  </a:lnTo>
                  <a:lnTo>
                    <a:pt x="1983" y="8550"/>
                  </a:lnTo>
                  <a:lnTo>
                    <a:pt x="1757" y="8437"/>
                  </a:lnTo>
                  <a:lnTo>
                    <a:pt x="1596" y="8324"/>
                  </a:lnTo>
                  <a:lnTo>
                    <a:pt x="1402" y="8126"/>
                  </a:lnTo>
                  <a:lnTo>
                    <a:pt x="1257" y="8041"/>
                  </a:lnTo>
                  <a:lnTo>
                    <a:pt x="1032" y="8126"/>
                  </a:lnTo>
                  <a:lnTo>
                    <a:pt x="1064" y="8079"/>
                  </a:lnTo>
                  <a:lnTo>
                    <a:pt x="1209" y="7947"/>
                  </a:lnTo>
                  <a:lnTo>
                    <a:pt x="1338" y="7683"/>
                  </a:lnTo>
                  <a:lnTo>
                    <a:pt x="1483" y="7928"/>
                  </a:lnTo>
                  <a:lnTo>
                    <a:pt x="1483" y="7768"/>
                  </a:lnTo>
                  <a:lnTo>
                    <a:pt x="1370" y="7589"/>
                  </a:lnTo>
                  <a:lnTo>
                    <a:pt x="1209" y="7504"/>
                  </a:lnTo>
                  <a:lnTo>
                    <a:pt x="1177" y="7213"/>
                  </a:lnTo>
                  <a:lnTo>
                    <a:pt x="838" y="6968"/>
                  </a:lnTo>
                  <a:lnTo>
                    <a:pt x="645" y="6638"/>
                  </a:lnTo>
                  <a:lnTo>
                    <a:pt x="193" y="6083"/>
                  </a:lnTo>
                  <a:lnTo>
                    <a:pt x="339" y="5678"/>
                  </a:lnTo>
                  <a:lnTo>
                    <a:pt x="339" y="5141"/>
                  </a:lnTo>
                  <a:lnTo>
                    <a:pt x="613" y="4896"/>
                  </a:lnTo>
                  <a:lnTo>
                    <a:pt x="677" y="4699"/>
                  </a:lnTo>
                  <a:lnTo>
                    <a:pt x="725" y="4369"/>
                  </a:lnTo>
                  <a:lnTo>
                    <a:pt x="677" y="4190"/>
                  </a:lnTo>
                  <a:lnTo>
                    <a:pt x="371" y="3653"/>
                  </a:lnTo>
                  <a:lnTo>
                    <a:pt x="0" y="3248"/>
                  </a:lnTo>
                  <a:lnTo>
                    <a:pt x="32" y="3004"/>
                  </a:lnTo>
                  <a:lnTo>
                    <a:pt x="113" y="2787"/>
                  </a:lnTo>
                  <a:lnTo>
                    <a:pt x="339" y="2608"/>
                  </a:lnTo>
                  <a:lnTo>
                    <a:pt x="564" y="2401"/>
                  </a:lnTo>
                  <a:lnTo>
                    <a:pt x="677" y="2363"/>
                  </a:lnTo>
                  <a:lnTo>
                    <a:pt x="677" y="2382"/>
                  </a:lnTo>
                  <a:lnTo>
                    <a:pt x="645" y="2429"/>
                  </a:lnTo>
                  <a:lnTo>
                    <a:pt x="725" y="2448"/>
                  </a:lnTo>
                  <a:lnTo>
                    <a:pt x="790" y="2363"/>
                  </a:lnTo>
                  <a:lnTo>
                    <a:pt x="870" y="2335"/>
                  </a:lnTo>
                  <a:lnTo>
                    <a:pt x="790" y="2316"/>
                  </a:lnTo>
                  <a:lnTo>
                    <a:pt x="790" y="2269"/>
                  </a:lnTo>
                  <a:lnTo>
                    <a:pt x="870" y="2232"/>
                  </a:lnTo>
                  <a:lnTo>
                    <a:pt x="1209" y="1987"/>
                  </a:lnTo>
                  <a:lnTo>
                    <a:pt x="1370" y="1629"/>
                  </a:lnTo>
                  <a:lnTo>
                    <a:pt x="1789" y="1224"/>
                  </a:lnTo>
                  <a:lnTo>
                    <a:pt x="1870" y="1092"/>
                  </a:lnTo>
                  <a:lnTo>
                    <a:pt x="1902" y="753"/>
                  </a:lnTo>
                  <a:lnTo>
                    <a:pt x="1902" y="556"/>
                  </a:lnTo>
                  <a:lnTo>
                    <a:pt x="1789" y="377"/>
                  </a:lnTo>
                  <a:lnTo>
                    <a:pt x="1983" y="226"/>
                  </a:lnTo>
                  <a:lnTo>
                    <a:pt x="2047" y="19"/>
                  </a:lnTo>
                  <a:lnTo>
                    <a:pt x="2047" y="0"/>
                  </a:lnTo>
                  <a:lnTo>
                    <a:pt x="2708" y="113"/>
                  </a:lnTo>
                  <a:lnTo>
                    <a:pt x="3353" y="226"/>
                  </a:lnTo>
                  <a:lnTo>
                    <a:pt x="3965" y="358"/>
                  </a:lnTo>
                  <a:lnTo>
                    <a:pt x="5255" y="584"/>
                  </a:lnTo>
                  <a:lnTo>
                    <a:pt x="5900" y="687"/>
                  </a:lnTo>
                  <a:lnTo>
                    <a:pt x="6512" y="800"/>
                  </a:lnTo>
                  <a:lnTo>
                    <a:pt x="7802" y="1026"/>
                  </a:lnTo>
                  <a:lnTo>
                    <a:pt x="8463" y="1139"/>
                  </a:lnTo>
                  <a:lnTo>
                    <a:pt x="9107" y="1252"/>
                  </a:lnTo>
                  <a:lnTo>
                    <a:pt x="9752" y="1356"/>
                  </a:lnTo>
                  <a:lnTo>
                    <a:pt x="10365" y="1450"/>
                  </a:lnTo>
                  <a:lnTo>
                    <a:pt x="11010" y="1563"/>
                  </a:lnTo>
                  <a:lnTo>
                    <a:pt x="11654" y="1667"/>
                  </a:lnTo>
                  <a:lnTo>
                    <a:pt x="12299" y="1761"/>
                  </a:lnTo>
                  <a:close/>
                  <a:moveTo>
                    <a:pt x="5642" y="16967"/>
                  </a:moveTo>
                  <a:lnTo>
                    <a:pt x="6125" y="17146"/>
                  </a:lnTo>
                  <a:lnTo>
                    <a:pt x="6432" y="17146"/>
                  </a:lnTo>
                  <a:lnTo>
                    <a:pt x="6480" y="17184"/>
                  </a:lnTo>
                  <a:lnTo>
                    <a:pt x="6432" y="17231"/>
                  </a:lnTo>
                  <a:lnTo>
                    <a:pt x="5706" y="17212"/>
                  </a:lnTo>
                  <a:lnTo>
                    <a:pt x="5529" y="17118"/>
                  </a:lnTo>
                  <a:lnTo>
                    <a:pt x="5561" y="17052"/>
                  </a:lnTo>
                  <a:lnTo>
                    <a:pt x="5529" y="16967"/>
                  </a:lnTo>
                  <a:lnTo>
                    <a:pt x="5642" y="16967"/>
                  </a:lnTo>
                  <a:close/>
                  <a:moveTo>
                    <a:pt x="4417" y="16873"/>
                  </a:moveTo>
                  <a:lnTo>
                    <a:pt x="4272" y="16854"/>
                  </a:lnTo>
                  <a:lnTo>
                    <a:pt x="4030" y="16807"/>
                  </a:lnTo>
                  <a:lnTo>
                    <a:pt x="4143" y="16770"/>
                  </a:lnTo>
                  <a:lnTo>
                    <a:pt x="4304" y="16770"/>
                  </a:lnTo>
                  <a:lnTo>
                    <a:pt x="4304" y="16788"/>
                  </a:lnTo>
                  <a:lnTo>
                    <a:pt x="4417" y="16873"/>
                  </a:lnTo>
                  <a:close/>
                  <a:moveTo>
                    <a:pt x="5029" y="17184"/>
                  </a:moveTo>
                  <a:lnTo>
                    <a:pt x="4836" y="17184"/>
                  </a:lnTo>
                  <a:lnTo>
                    <a:pt x="4691" y="17146"/>
                  </a:lnTo>
                  <a:lnTo>
                    <a:pt x="4562" y="16920"/>
                  </a:lnTo>
                  <a:lnTo>
                    <a:pt x="5061" y="16986"/>
                  </a:lnTo>
                  <a:lnTo>
                    <a:pt x="5223" y="17099"/>
                  </a:lnTo>
                  <a:lnTo>
                    <a:pt x="5255" y="17118"/>
                  </a:lnTo>
                  <a:lnTo>
                    <a:pt x="5029" y="17184"/>
                  </a:lnTo>
                  <a:close/>
                  <a:moveTo>
                    <a:pt x="9253" y="18926"/>
                  </a:moveTo>
                  <a:lnTo>
                    <a:pt x="9333" y="19105"/>
                  </a:lnTo>
                  <a:lnTo>
                    <a:pt x="9140" y="19039"/>
                  </a:lnTo>
                  <a:lnTo>
                    <a:pt x="8914" y="19011"/>
                  </a:lnTo>
                  <a:lnTo>
                    <a:pt x="8882" y="18945"/>
                  </a:lnTo>
                  <a:lnTo>
                    <a:pt x="8882" y="18813"/>
                  </a:lnTo>
                  <a:lnTo>
                    <a:pt x="8833" y="18794"/>
                  </a:lnTo>
                  <a:lnTo>
                    <a:pt x="8688" y="18747"/>
                  </a:lnTo>
                  <a:lnTo>
                    <a:pt x="8688" y="18681"/>
                  </a:lnTo>
                  <a:lnTo>
                    <a:pt x="8753" y="18681"/>
                  </a:lnTo>
                  <a:lnTo>
                    <a:pt x="9140" y="18860"/>
                  </a:lnTo>
                  <a:lnTo>
                    <a:pt x="9253" y="18926"/>
                  </a:lnTo>
                  <a:close/>
                  <a:moveTo>
                    <a:pt x="6093" y="18813"/>
                  </a:moveTo>
                  <a:lnTo>
                    <a:pt x="5948" y="18794"/>
                  </a:lnTo>
                  <a:lnTo>
                    <a:pt x="5787" y="18747"/>
                  </a:lnTo>
                  <a:lnTo>
                    <a:pt x="5755" y="18634"/>
                  </a:lnTo>
                  <a:lnTo>
                    <a:pt x="5900" y="18634"/>
                  </a:lnTo>
                  <a:lnTo>
                    <a:pt x="6013" y="18681"/>
                  </a:lnTo>
                  <a:lnTo>
                    <a:pt x="6093" y="18766"/>
                  </a:lnTo>
                  <a:lnTo>
                    <a:pt x="6093" y="18813"/>
                  </a:lnTo>
                  <a:close/>
                  <a:moveTo>
                    <a:pt x="8753" y="20018"/>
                  </a:moveTo>
                  <a:lnTo>
                    <a:pt x="8608" y="19990"/>
                  </a:lnTo>
                  <a:lnTo>
                    <a:pt x="8463" y="19924"/>
                  </a:lnTo>
                  <a:lnTo>
                    <a:pt x="8382" y="19726"/>
                  </a:lnTo>
                  <a:lnTo>
                    <a:pt x="8269" y="19547"/>
                  </a:lnTo>
                  <a:lnTo>
                    <a:pt x="8382" y="19529"/>
                  </a:lnTo>
                  <a:lnTo>
                    <a:pt x="8463" y="19679"/>
                  </a:lnTo>
                  <a:lnTo>
                    <a:pt x="8688" y="19952"/>
                  </a:lnTo>
                  <a:lnTo>
                    <a:pt x="8753" y="20018"/>
                  </a:lnTo>
                  <a:close/>
                </a:path>
              </a:pathLst>
            </a:custGeom>
            <a:solidFill>
              <a:srgbClr val="5F6665"/>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50" name="Google Shape;350;p49"/>
            <p:cNvSpPr/>
            <p:nvPr/>
          </p:nvSpPr>
          <p:spPr>
            <a:xfrm>
              <a:off x="5115995" y="2810062"/>
              <a:ext cx="1643094" cy="1276332"/>
            </a:xfrm>
            <a:custGeom>
              <a:avLst/>
              <a:gdLst/>
              <a:ahLst/>
              <a:cxnLst/>
              <a:rect l="l" t="t" r="r" b="b"/>
              <a:pathLst>
                <a:path w="21600" h="21600" extrusionOk="0">
                  <a:moveTo>
                    <a:pt x="21355" y="7403"/>
                  </a:moveTo>
                  <a:lnTo>
                    <a:pt x="21302" y="8261"/>
                  </a:lnTo>
                  <a:lnTo>
                    <a:pt x="21232" y="10066"/>
                  </a:lnTo>
                  <a:lnTo>
                    <a:pt x="21179" y="10924"/>
                  </a:lnTo>
                  <a:lnTo>
                    <a:pt x="21144" y="11827"/>
                  </a:lnTo>
                  <a:lnTo>
                    <a:pt x="21109" y="12752"/>
                  </a:lnTo>
                  <a:lnTo>
                    <a:pt x="21056" y="13610"/>
                  </a:lnTo>
                  <a:lnTo>
                    <a:pt x="21021" y="14513"/>
                  </a:lnTo>
                  <a:lnTo>
                    <a:pt x="20969" y="15371"/>
                  </a:lnTo>
                  <a:lnTo>
                    <a:pt x="20899" y="17176"/>
                  </a:lnTo>
                  <a:lnTo>
                    <a:pt x="20846" y="18034"/>
                  </a:lnTo>
                  <a:lnTo>
                    <a:pt x="20776" y="18937"/>
                  </a:lnTo>
                  <a:lnTo>
                    <a:pt x="20723" y="19839"/>
                  </a:lnTo>
                  <a:lnTo>
                    <a:pt x="20688" y="20697"/>
                  </a:lnTo>
                  <a:lnTo>
                    <a:pt x="20653" y="21600"/>
                  </a:lnTo>
                  <a:lnTo>
                    <a:pt x="19934" y="21555"/>
                  </a:lnTo>
                  <a:lnTo>
                    <a:pt x="19198" y="21442"/>
                  </a:lnTo>
                  <a:lnTo>
                    <a:pt x="18497" y="21397"/>
                  </a:lnTo>
                  <a:lnTo>
                    <a:pt x="17743" y="21329"/>
                  </a:lnTo>
                  <a:lnTo>
                    <a:pt x="16621" y="21239"/>
                  </a:lnTo>
                  <a:lnTo>
                    <a:pt x="15499" y="21081"/>
                  </a:lnTo>
                  <a:lnTo>
                    <a:pt x="14394" y="20968"/>
                  </a:lnTo>
                  <a:lnTo>
                    <a:pt x="13307" y="20855"/>
                  </a:lnTo>
                  <a:lnTo>
                    <a:pt x="12185" y="20697"/>
                  </a:lnTo>
                  <a:lnTo>
                    <a:pt x="11081" y="20539"/>
                  </a:lnTo>
                  <a:lnTo>
                    <a:pt x="9958" y="20426"/>
                  </a:lnTo>
                  <a:lnTo>
                    <a:pt x="8836" y="20268"/>
                  </a:lnTo>
                  <a:lnTo>
                    <a:pt x="7749" y="20110"/>
                  </a:lnTo>
                  <a:lnTo>
                    <a:pt x="6645" y="19952"/>
                  </a:lnTo>
                  <a:lnTo>
                    <a:pt x="5523" y="19727"/>
                  </a:lnTo>
                  <a:lnTo>
                    <a:pt x="4401" y="19569"/>
                  </a:lnTo>
                  <a:lnTo>
                    <a:pt x="3331" y="19366"/>
                  </a:lnTo>
                  <a:lnTo>
                    <a:pt x="2209" y="19208"/>
                  </a:lnTo>
                  <a:lnTo>
                    <a:pt x="1087" y="18982"/>
                  </a:lnTo>
                  <a:lnTo>
                    <a:pt x="0" y="18779"/>
                  </a:lnTo>
                  <a:lnTo>
                    <a:pt x="123" y="17605"/>
                  </a:lnTo>
                  <a:lnTo>
                    <a:pt x="263" y="16431"/>
                  </a:lnTo>
                  <a:lnTo>
                    <a:pt x="631" y="12910"/>
                  </a:lnTo>
                  <a:lnTo>
                    <a:pt x="789" y="11737"/>
                  </a:lnTo>
                  <a:lnTo>
                    <a:pt x="1034" y="9389"/>
                  </a:lnTo>
                  <a:lnTo>
                    <a:pt x="1175" y="8216"/>
                  </a:lnTo>
                  <a:lnTo>
                    <a:pt x="1297" y="7042"/>
                  </a:lnTo>
                  <a:lnTo>
                    <a:pt x="1455" y="5868"/>
                  </a:lnTo>
                  <a:lnTo>
                    <a:pt x="1946" y="1174"/>
                  </a:lnTo>
                  <a:lnTo>
                    <a:pt x="2086" y="0"/>
                  </a:lnTo>
                  <a:lnTo>
                    <a:pt x="2945" y="158"/>
                  </a:lnTo>
                  <a:lnTo>
                    <a:pt x="4699" y="474"/>
                  </a:lnTo>
                  <a:lnTo>
                    <a:pt x="5558" y="632"/>
                  </a:lnTo>
                  <a:lnTo>
                    <a:pt x="6434" y="790"/>
                  </a:lnTo>
                  <a:lnTo>
                    <a:pt x="7294" y="903"/>
                  </a:lnTo>
                  <a:lnTo>
                    <a:pt x="8170" y="1061"/>
                  </a:lnTo>
                  <a:lnTo>
                    <a:pt x="9047" y="1174"/>
                  </a:lnTo>
                  <a:lnTo>
                    <a:pt x="9906" y="1332"/>
                  </a:lnTo>
                  <a:lnTo>
                    <a:pt x="10782" y="1422"/>
                  </a:lnTo>
                  <a:lnTo>
                    <a:pt x="11659" y="1535"/>
                  </a:lnTo>
                  <a:lnTo>
                    <a:pt x="12571" y="1693"/>
                  </a:lnTo>
                  <a:lnTo>
                    <a:pt x="13430" y="1806"/>
                  </a:lnTo>
                  <a:lnTo>
                    <a:pt x="14306" y="1918"/>
                  </a:lnTo>
                  <a:lnTo>
                    <a:pt x="15183" y="2009"/>
                  </a:lnTo>
                  <a:lnTo>
                    <a:pt x="16042" y="2122"/>
                  </a:lnTo>
                  <a:lnTo>
                    <a:pt x="16744" y="2189"/>
                  </a:lnTo>
                  <a:lnTo>
                    <a:pt x="17410" y="2234"/>
                  </a:lnTo>
                  <a:lnTo>
                    <a:pt x="18111" y="2347"/>
                  </a:lnTo>
                  <a:lnTo>
                    <a:pt x="18830" y="2392"/>
                  </a:lnTo>
                  <a:lnTo>
                    <a:pt x="19531" y="2438"/>
                  </a:lnTo>
                  <a:lnTo>
                    <a:pt x="20197" y="2550"/>
                  </a:lnTo>
                  <a:lnTo>
                    <a:pt x="20899" y="2596"/>
                  </a:lnTo>
                  <a:lnTo>
                    <a:pt x="21600" y="2663"/>
                  </a:lnTo>
                  <a:lnTo>
                    <a:pt x="21565" y="3250"/>
                  </a:lnTo>
                  <a:lnTo>
                    <a:pt x="21565" y="3837"/>
                  </a:lnTo>
                  <a:lnTo>
                    <a:pt x="21512" y="4424"/>
                  </a:lnTo>
                  <a:lnTo>
                    <a:pt x="21477" y="5011"/>
                  </a:lnTo>
                  <a:lnTo>
                    <a:pt x="21425" y="5597"/>
                  </a:lnTo>
                  <a:lnTo>
                    <a:pt x="21425" y="6229"/>
                  </a:lnTo>
                  <a:lnTo>
                    <a:pt x="21355" y="7403"/>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51" name="Google Shape;351;p49"/>
            <p:cNvSpPr/>
            <p:nvPr/>
          </p:nvSpPr>
          <p:spPr>
            <a:xfrm>
              <a:off x="12701964" y="2052532"/>
              <a:ext cx="386769" cy="378766"/>
            </a:xfrm>
            <a:custGeom>
              <a:avLst/>
              <a:gdLst/>
              <a:ahLst/>
              <a:cxnLst/>
              <a:rect l="l" t="t" r="r" b="b"/>
              <a:pathLst>
                <a:path w="21600" h="21600" extrusionOk="0">
                  <a:moveTo>
                    <a:pt x="19142" y="152"/>
                  </a:moveTo>
                  <a:lnTo>
                    <a:pt x="19366" y="913"/>
                  </a:lnTo>
                  <a:lnTo>
                    <a:pt x="19663" y="2130"/>
                  </a:lnTo>
                  <a:lnTo>
                    <a:pt x="19887" y="2890"/>
                  </a:lnTo>
                  <a:lnTo>
                    <a:pt x="20259" y="4107"/>
                  </a:lnTo>
                  <a:lnTo>
                    <a:pt x="20557" y="5400"/>
                  </a:lnTo>
                  <a:lnTo>
                    <a:pt x="20930" y="6693"/>
                  </a:lnTo>
                  <a:lnTo>
                    <a:pt x="21302" y="7758"/>
                  </a:lnTo>
                  <a:lnTo>
                    <a:pt x="21451" y="8290"/>
                  </a:lnTo>
                  <a:lnTo>
                    <a:pt x="21600" y="9355"/>
                  </a:lnTo>
                  <a:lnTo>
                    <a:pt x="21451" y="9735"/>
                  </a:lnTo>
                  <a:lnTo>
                    <a:pt x="21451" y="10800"/>
                  </a:lnTo>
                  <a:lnTo>
                    <a:pt x="20408" y="10952"/>
                  </a:lnTo>
                  <a:lnTo>
                    <a:pt x="18844" y="11485"/>
                  </a:lnTo>
                  <a:lnTo>
                    <a:pt x="16908" y="12777"/>
                  </a:lnTo>
                  <a:lnTo>
                    <a:pt x="15641" y="12777"/>
                  </a:lnTo>
                  <a:lnTo>
                    <a:pt x="14450" y="13690"/>
                  </a:lnTo>
                  <a:lnTo>
                    <a:pt x="10353" y="14907"/>
                  </a:lnTo>
                  <a:lnTo>
                    <a:pt x="9310" y="14907"/>
                  </a:lnTo>
                  <a:lnTo>
                    <a:pt x="8417" y="16200"/>
                  </a:lnTo>
                  <a:lnTo>
                    <a:pt x="6852" y="17265"/>
                  </a:lnTo>
                  <a:lnTo>
                    <a:pt x="2756" y="20839"/>
                  </a:lnTo>
                  <a:lnTo>
                    <a:pt x="2458" y="21600"/>
                  </a:lnTo>
                  <a:lnTo>
                    <a:pt x="1564" y="20687"/>
                  </a:lnTo>
                  <a:lnTo>
                    <a:pt x="819" y="20003"/>
                  </a:lnTo>
                  <a:lnTo>
                    <a:pt x="1713" y="19242"/>
                  </a:lnTo>
                  <a:lnTo>
                    <a:pt x="2234" y="18558"/>
                  </a:lnTo>
                  <a:lnTo>
                    <a:pt x="3128" y="17645"/>
                  </a:lnTo>
                  <a:lnTo>
                    <a:pt x="2607" y="17113"/>
                  </a:lnTo>
                  <a:lnTo>
                    <a:pt x="2234" y="16580"/>
                  </a:lnTo>
                  <a:lnTo>
                    <a:pt x="1937" y="15135"/>
                  </a:lnTo>
                  <a:lnTo>
                    <a:pt x="1713" y="13462"/>
                  </a:lnTo>
                  <a:lnTo>
                    <a:pt x="1415" y="12093"/>
                  </a:lnTo>
                  <a:lnTo>
                    <a:pt x="1043" y="10648"/>
                  </a:lnTo>
                  <a:lnTo>
                    <a:pt x="819" y="8975"/>
                  </a:lnTo>
                  <a:lnTo>
                    <a:pt x="521" y="7530"/>
                  </a:lnTo>
                  <a:lnTo>
                    <a:pt x="298" y="6085"/>
                  </a:lnTo>
                  <a:lnTo>
                    <a:pt x="0" y="4487"/>
                  </a:lnTo>
                  <a:lnTo>
                    <a:pt x="1043" y="4335"/>
                  </a:lnTo>
                  <a:lnTo>
                    <a:pt x="1937" y="4107"/>
                  </a:lnTo>
                  <a:lnTo>
                    <a:pt x="2979" y="3955"/>
                  </a:lnTo>
                  <a:lnTo>
                    <a:pt x="3873" y="3803"/>
                  </a:lnTo>
                  <a:lnTo>
                    <a:pt x="4916" y="3575"/>
                  </a:lnTo>
                  <a:lnTo>
                    <a:pt x="5810" y="3270"/>
                  </a:lnTo>
                  <a:lnTo>
                    <a:pt x="6852" y="3042"/>
                  </a:lnTo>
                  <a:lnTo>
                    <a:pt x="7746" y="2890"/>
                  </a:lnTo>
                  <a:lnTo>
                    <a:pt x="7895" y="3270"/>
                  </a:lnTo>
                  <a:lnTo>
                    <a:pt x="8268" y="3042"/>
                  </a:lnTo>
                  <a:lnTo>
                    <a:pt x="8268" y="2738"/>
                  </a:lnTo>
                  <a:lnTo>
                    <a:pt x="11098" y="1977"/>
                  </a:lnTo>
                  <a:lnTo>
                    <a:pt x="12290" y="1597"/>
                  </a:lnTo>
                  <a:lnTo>
                    <a:pt x="13705" y="1445"/>
                  </a:lnTo>
                  <a:lnTo>
                    <a:pt x="15120" y="1065"/>
                  </a:lnTo>
                  <a:lnTo>
                    <a:pt x="16386" y="761"/>
                  </a:lnTo>
                  <a:lnTo>
                    <a:pt x="17727" y="380"/>
                  </a:lnTo>
                  <a:lnTo>
                    <a:pt x="19142" y="0"/>
                  </a:lnTo>
                  <a:lnTo>
                    <a:pt x="19142" y="152"/>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52" name="Google Shape;352;p49"/>
            <p:cNvSpPr/>
            <p:nvPr/>
          </p:nvSpPr>
          <p:spPr>
            <a:xfrm>
              <a:off x="12140486" y="3136814"/>
              <a:ext cx="44012" cy="54682"/>
            </a:xfrm>
            <a:custGeom>
              <a:avLst/>
              <a:gdLst/>
              <a:ahLst/>
              <a:cxnLst/>
              <a:rect l="l" t="t" r="r" b="b"/>
              <a:pathLst>
                <a:path w="21600" h="21600" extrusionOk="0">
                  <a:moveTo>
                    <a:pt x="10473" y="12644"/>
                  </a:moveTo>
                  <a:lnTo>
                    <a:pt x="7855" y="10010"/>
                  </a:lnTo>
                  <a:lnTo>
                    <a:pt x="1309" y="8956"/>
                  </a:lnTo>
                  <a:lnTo>
                    <a:pt x="0" y="8956"/>
                  </a:lnTo>
                  <a:lnTo>
                    <a:pt x="5891" y="0"/>
                  </a:lnTo>
                  <a:lnTo>
                    <a:pt x="13745" y="5268"/>
                  </a:lnTo>
                  <a:lnTo>
                    <a:pt x="21600" y="11590"/>
                  </a:lnTo>
                  <a:lnTo>
                    <a:pt x="13745" y="21600"/>
                  </a:lnTo>
                  <a:lnTo>
                    <a:pt x="10473" y="12644"/>
                  </a:lnTo>
                  <a:close/>
                </a:path>
              </a:pathLst>
            </a:custGeom>
            <a:solidFill>
              <a:srgbClr val="C4C6C1"/>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53" name="Google Shape;353;p49"/>
            <p:cNvSpPr/>
            <p:nvPr/>
          </p:nvSpPr>
          <p:spPr>
            <a:xfrm>
              <a:off x="12376546" y="2838069"/>
              <a:ext cx="240064" cy="388102"/>
            </a:xfrm>
            <a:custGeom>
              <a:avLst/>
              <a:gdLst/>
              <a:ahLst/>
              <a:cxnLst/>
              <a:rect l="l" t="t" r="r" b="b"/>
              <a:pathLst>
                <a:path w="21600" h="21600" extrusionOk="0">
                  <a:moveTo>
                    <a:pt x="6600" y="148"/>
                  </a:moveTo>
                  <a:lnTo>
                    <a:pt x="6000" y="668"/>
                  </a:lnTo>
                  <a:lnTo>
                    <a:pt x="5400" y="1930"/>
                  </a:lnTo>
                  <a:lnTo>
                    <a:pt x="4320" y="3118"/>
                  </a:lnTo>
                  <a:lnTo>
                    <a:pt x="4800" y="4008"/>
                  </a:lnTo>
                  <a:lnTo>
                    <a:pt x="5160" y="4528"/>
                  </a:lnTo>
                  <a:lnTo>
                    <a:pt x="5400" y="5641"/>
                  </a:lnTo>
                  <a:lnTo>
                    <a:pt x="6840" y="6680"/>
                  </a:lnTo>
                  <a:lnTo>
                    <a:pt x="9720" y="8239"/>
                  </a:lnTo>
                  <a:lnTo>
                    <a:pt x="11040" y="11060"/>
                  </a:lnTo>
                  <a:lnTo>
                    <a:pt x="13320" y="12767"/>
                  </a:lnTo>
                  <a:lnTo>
                    <a:pt x="16800" y="14548"/>
                  </a:lnTo>
                  <a:lnTo>
                    <a:pt x="18720" y="14920"/>
                  </a:lnTo>
                  <a:lnTo>
                    <a:pt x="19080" y="15810"/>
                  </a:lnTo>
                  <a:lnTo>
                    <a:pt x="18720" y="17369"/>
                  </a:lnTo>
                  <a:lnTo>
                    <a:pt x="17880" y="18037"/>
                  </a:lnTo>
                  <a:lnTo>
                    <a:pt x="19320" y="17740"/>
                  </a:lnTo>
                  <a:lnTo>
                    <a:pt x="20160" y="17889"/>
                  </a:lnTo>
                  <a:lnTo>
                    <a:pt x="21240" y="18928"/>
                  </a:lnTo>
                  <a:lnTo>
                    <a:pt x="21600" y="19819"/>
                  </a:lnTo>
                  <a:lnTo>
                    <a:pt x="19560" y="19967"/>
                  </a:lnTo>
                  <a:lnTo>
                    <a:pt x="15360" y="20709"/>
                  </a:lnTo>
                  <a:lnTo>
                    <a:pt x="11040" y="21229"/>
                  </a:lnTo>
                  <a:lnTo>
                    <a:pt x="9120" y="21600"/>
                  </a:lnTo>
                  <a:lnTo>
                    <a:pt x="8520" y="21600"/>
                  </a:lnTo>
                  <a:lnTo>
                    <a:pt x="7680" y="19151"/>
                  </a:lnTo>
                  <a:lnTo>
                    <a:pt x="6600" y="16849"/>
                  </a:lnTo>
                  <a:lnTo>
                    <a:pt x="5400" y="14400"/>
                  </a:lnTo>
                  <a:lnTo>
                    <a:pt x="4320" y="12099"/>
                  </a:lnTo>
                  <a:lnTo>
                    <a:pt x="3480" y="9649"/>
                  </a:lnTo>
                  <a:lnTo>
                    <a:pt x="2280" y="7348"/>
                  </a:lnTo>
                  <a:lnTo>
                    <a:pt x="1200" y="4899"/>
                  </a:lnTo>
                  <a:lnTo>
                    <a:pt x="0" y="2449"/>
                  </a:lnTo>
                  <a:lnTo>
                    <a:pt x="1200" y="1039"/>
                  </a:lnTo>
                  <a:lnTo>
                    <a:pt x="1440" y="668"/>
                  </a:lnTo>
                  <a:lnTo>
                    <a:pt x="2280" y="371"/>
                  </a:lnTo>
                  <a:lnTo>
                    <a:pt x="4560" y="0"/>
                  </a:lnTo>
                  <a:lnTo>
                    <a:pt x="6600" y="148"/>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54" name="Google Shape;354;p49"/>
            <p:cNvSpPr/>
            <p:nvPr/>
          </p:nvSpPr>
          <p:spPr>
            <a:xfrm>
              <a:off x="10078617" y="5604121"/>
              <a:ext cx="2059202" cy="1765793"/>
            </a:xfrm>
            <a:custGeom>
              <a:avLst/>
              <a:gdLst/>
              <a:ahLst/>
              <a:cxnLst/>
              <a:rect l="l" t="t" r="r" b="b"/>
              <a:pathLst>
                <a:path w="21600" h="21600" extrusionOk="0">
                  <a:moveTo>
                    <a:pt x="15570" y="114"/>
                  </a:moveTo>
                  <a:lnTo>
                    <a:pt x="15738" y="375"/>
                  </a:lnTo>
                  <a:lnTo>
                    <a:pt x="16102" y="1615"/>
                  </a:lnTo>
                  <a:lnTo>
                    <a:pt x="16270" y="2039"/>
                  </a:lnTo>
                  <a:lnTo>
                    <a:pt x="16662" y="3198"/>
                  </a:lnTo>
                  <a:lnTo>
                    <a:pt x="17193" y="4274"/>
                  </a:lnTo>
                  <a:lnTo>
                    <a:pt x="17921" y="5547"/>
                  </a:lnTo>
                  <a:lnTo>
                    <a:pt x="19054" y="7097"/>
                  </a:lnTo>
                  <a:lnTo>
                    <a:pt x="19180" y="7325"/>
                  </a:lnTo>
                  <a:lnTo>
                    <a:pt x="19110" y="7521"/>
                  </a:lnTo>
                  <a:lnTo>
                    <a:pt x="19110" y="7749"/>
                  </a:lnTo>
                  <a:lnTo>
                    <a:pt x="19152" y="8059"/>
                  </a:lnTo>
                  <a:lnTo>
                    <a:pt x="19208" y="8369"/>
                  </a:lnTo>
                  <a:lnTo>
                    <a:pt x="19376" y="8744"/>
                  </a:lnTo>
                  <a:lnTo>
                    <a:pt x="19669" y="9283"/>
                  </a:lnTo>
                  <a:lnTo>
                    <a:pt x="19544" y="9169"/>
                  </a:lnTo>
                  <a:lnTo>
                    <a:pt x="19110" y="8402"/>
                  </a:lnTo>
                  <a:lnTo>
                    <a:pt x="19012" y="7945"/>
                  </a:lnTo>
                  <a:lnTo>
                    <a:pt x="18942" y="7211"/>
                  </a:lnTo>
                  <a:lnTo>
                    <a:pt x="18886" y="7244"/>
                  </a:lnTo>
                  <a:lnTo>
                    <a:pt x="18886" y="7749"/>
                  </a:lnTo>
                  <a:lnTo>
                    <a:pt x="18816" y="7863"/>
                  </a:lnTo>
                  <a:lnTo>
                    <a:pt x="18648" y="7472"/>
                  </a:lnTo>
                  <a:lnTo>
                    <a:pt x="18648" y="7325"/>
                  </a:lnTo>
                  <a:lnTo>
                    <a:pt x="18718" y="7097"/>
                  </a:lnTo>
                  <a:lnTo>
                    <a:pt x="18690" y="7015"/>
                  </a:lnTo>
                  <a:lnTo>
                    <a:pt x="18480" y="6934"/>
                  </a:lnTo>
                  <a:lnTo>
                    <a:pt x="18424" y="6738"/>
                  </a:lnTo>
                  <a:lnTo>
                    <a:pt x="18424" y="6591"/>
                  </a:lnTo>
                  <a:lnTo>
                    <a:pt x="18326" y="6509"/>
                  </a:lnTo>
                  <a:lnTo>
                    <a:pt x="18256" y="6542"/>
                  </a:lnTo>
                  <a:lnTo>
                    <a:pt x="18354" y="6934"/>
                  </a:lnTo>
                  <a:lnTo>
                    <a:pt x="18452" y="7162"/>
                  </a:lnTo>
                  <a:lnTo>
                    <a:pt x="18648" y="7782"/>
                  </a:lnTo>
                  <a:lnTo>
                    <a:pt x="18886" y="8124"/>
                  </a:lnTo>
                  <a:lnTo>
                    <a:pt x="19012" y="8402"/>
                  </a:lnTo>
                  <a:lnTo>
                    <a:pt x="20635" y="11518"/>
                  </a:lnTo>
                  <a:lnTo>
                    <a:pt x="20970" y="11909"/>
                  </a:lnTo>
                  <a:lnTo>
                    <a:pt x="21096" y="12187"/>
                  </a:lnTo>
                  <a:lnTo>
                    <a:pt x="21292" y="12839"/>
                  </a:lnTo>
                  <a:lnTo>
                    <a:pt x="21432" y="13655"/>
                  </a:lnTo>
                  <a:lnTo>
                    <a:pt x="21488" y="15189"/>
                  </a:lnTo>
                  <a:lnTo>
                    <a:pt x="21600" y="16233"/>
                  </a:lnTo>
                  <a:lnTo>
                    <a:pt x="21558" y="16200"/>
                  </a:lnTo>
                  <a:lnTo>
                    <a:pt x="21530" y="16069"/>
                  </a:lnTo>
                  <a:lnTo>
                    <a:pt x="21488" y="16069"/>
                  </a:lnTo>
                  <a:lnTo>
                    <a:pt x="21390" y="16575"/>
                  </a:lnTo>
                  <a:lnTo>
                    <a:pt x="21236" y="17081"/>
                  </a:lnTo>
                  <a:lnTo>
                    <a:pt x="21264" y="17734"/>
                  </a:lnTo>
                  <a:lnTo>
                    <a:pt x="21236" y="18076"/>
                  </a:lnTo>
                  <a:lnTo>
                    <a:pt x="20928" y="18500"/>
                  </a:lnTo>
                  <a:lnTo>
                    <a:pt x="20733" y="18549"/>
                  </a:lnTo>
                  <a:lnTo>
                    <a:pt x="20299" y="18892"/>
                  </a:lnTo>
                  <a:lnTo>
                    <a:pt x="19935" y="18892"/>
                  </a:lnTo>
                  <a:lnTo>
                    <a:pt x="19572" y="19120"/>
                  </a:lnTo>
                  <a:lnTo>
                    <a:pt x="19306" y="19169"/>
                  </a:lnTo>
                  <a:lnTo>
                    <a:pt x="19110" y="18892"/>
                  </a:lnTo>
                  <a:lnTo>
                    <a:pt x="19110" y="18745"/>
                  </a:lnTo>
                  <a:lnTo>
                    <a:pt x="19152" y="18582"/>
                  </a:lnTo>
                  <a:lnTo>
                    <a:pt x="19250" y="18500"/>
                  </a:lnTo>
                  <a:lnTo>
                    <a:pt x="19641" y="18778"/>
                  </a:lnTo>
                  <a:lnTo>
                    <a:pt x="19711" y="18631"/>
                  </a:lnTo>
                  <a:lnTo>
                    <a:pt x="19572" y="18500"/>
                  </a:lnTo>
                  <a:lnTo>
                    <a:pt x="19348" y="18435"/>
                  </a:lnTo>
                  <a:lnTo>
                    <a:pt x="19180" y="18353"/>
                  </a:lnTo>
                  <a:lnTo>
                    <a:pt x="18788" y="17652"/>
                  </a:lnTo>
                  <a:lnTo>
                    <a:pt x="18382" y="17228"/>
                  </a:lnTo>
                  <a:lnTo>
                    <a:pt x="18284" y="16885"/>
                  </a:lnTo>
                  <a:lnTo>
                    <a:pt x="17697" y="16771"/>
                  </a:lnTo>
                  <a:lnTo>
                    <a:pt x="17263" y="16543"/>
                  </a:lnTo>
                  <a:lnTo>
                    <a:pt x="16927" y="16037"/>
                  </a:lnTo>
                  <a:lnTo>
                    <a:pt x="16634" y="15042"/>
                  </a:lnTo>
                  <a:lnTo>
                    <a:pt x="16466" y="14960"/>
                  </a:lnTo>
                  <a:lnTo>
                    <a:pt x="16368" y="14927"/>
                  </a:lnTo>
                  <a:lnTo>
                    <a:pt x="16508" y="14503"/>
                  </a:lnTo>
                  <a:lnTo>
                    <a:pt x="16634" y="14144"/>
                  </a:lnTo>
                  <a:lnTo>
                    <a:pt x="16508" y="14259"/>
                  </a:lnTo>
                  <a:lnTo>
                    <a:pt x="16396" y="14373"/>
                  </a:lnTo>
                  <a:lnTo>
                    <a:pt x="16298" y="14683"/>
                  </a:lnTo>
                  <a:lnTo>
                    <a:pt x="16242" y="14764"/>
                  </a:lnTo>
                  <a:lnTo>
                    <a:pt x="16144" y="14732"/>
                  </a:lnTo>
                  <a:lnTo>
                    <a:pt x="15976" y="14226"/>
                  </a:lnTo>
                  <a:lnTo>
                    <a:pt x="15906" y="13573"/>
                  </a:lnTo>
                  <a:lnTo>
                    <a:pt x="16004" y="13296"/>
                  </a:lnTo>
                  <a:lnTo>
                    <a:pt x="15808" y="13345"/>
                  </a:lnTo>
                  <a:lnTo>
                    <a:pt x="15570" y="13459"/>
                  </a:lnTo>
                  <a:lnTo>
                    <a:pt x="15640" y="13688"/>
                  </a:lnTo>
                  <a:lnTo>
                    <a:pt x="15612" y="13802"/>
                  </a:lnTo>
                  <a:lnTo>
                    <a:pt x="15445" y="13802"/>
                  </a:lnTo>
                  <a:lnTo>
                    <a:pt x="15305" y="13769"/>
                  </a:lnTo>
                  <a:lnTo>
                    <a:pt x="15109" y="13573"/>
                  </a:lnTo>
                  <a:lnTo>
                    <a:pt x="14843" y="13182"/>
                  </a:lnTo>
                  <a:lnTo>
                    <a:pt x="14213" y="12073"/>
                  </a:lnTo>
                  <a:lnTo>
                    <a:pt x="14088" y="11909"/>
                  </a:lnTo>
                  <a:lnTo>
                    <a:pt x="13920" y="11763"/>
                  </a:lnTo>
                  <a:lnTo>
                    <a:pt x="13990" y="11714"/>
                  </a:lnTo>
                  <a:lnTo>
                    <a:pt x="14116" y="11648"/>
                  </a:lnTo>
                  <a:lnTo>
                    <a:pt x="14353" y="11061"/>
                  </a:lnTo>
                  <a:lnTo>
                    <a:pt x="14549" y="10718"/>
                  </a:lnTo>
                  <a:lnTo>
                    <a:pt x="14577" y="10490"/>
                  </a:lnTo>
                  <a:lnTo>
                    <a:pt x="14577" y="10376"/>
                  </a:lnTo>
                  <a:lnTo>
                    <a:pt x="14451" y="10245"/>
                  </a:lnTo>
                  <a:lnTo>
                    <a:pt x="14325" y="10408"/>
                  </a:lnTo>
                  <a:lnTo>
                    <a:pt x="14255" y="10376"/>
                  </a:lnTo>
                  <a:lnTo>
                    <a:pt x="14060" y="10131"/>
                  </a:lnTo>
                  <a:lnTo>
                    <a:pt x="13920" y="10066"/>
                  </a:lnTo>
                  <a:lnTo>
                    <a:pt x="13822" y="10131"/>
                  </a:lnTo>
                  <a:lnTo>
                    <a:pt x="13962" y="10376"/>
                  </a:lnTo>
                  <a:lnTo>
                    <a:pt x="14060" y="10441"/>
                  </a:lnTo>
                  <a:lnTo>
                    <a:pt x="14060" y="10865"/>
                  </a:lnTo>
                  <a:lnTo>
                    <a:pt x="13962" y="10979"/>
                  </a:lnTo>
                  <a:lnTo>
                    <a:pt x="13822" y="10947"/>
                  </a:lnTo>
                  <a:lnTo>
                    <a:pt x="13752" y="11061"/>
                  </a:lnTo>
                  <a:lnTo>
                    <a:pt x="13654" y="10979"/>
                  </a:lnTo>
                  <a:lnTo>
                    <a:pt x="13556" y="10865"/>
                  </a:lnTo>
                  <a:lnTo>
                    <a:pt x="13430" y="10637"/>
                  </a:lnTo>
                  <a:lnTo>
                    <a:pt x="13486" y="9250"/>
                  </a:lnTo>
                  <a:lnTo>
                    <a:pt x="13626" y="8369"/>
                  </a:lnTo>
                  <a:lnTo>
                    <a:pt x="13528" y="7358"/>
                  </a:lnTo>
                  <a:lnTo>
                    <a:pt x="13528" y="7211"/>
                  </a:lnTo>
                  <a:lnTo>
                    <a:pt x="13458" y="6966"/>
                  </a:lnTo>
                  <a:lnTo>
                    <a:pt x="13094" y="6428"/>
                  </a:lnTo>
                  <a:lnTo>
                    <a:pt x="11569" y="5318"/>
                  </a:lnTo>
                  <a:lnTo>
                    <a:pt x="10352" y="3850"/>
                  </a:lnTo>
                  <a:lnTo>
                    <a:pt x="9387" y="3344"/>
                  </a:lnTo>
                  <a:lnTo>
                    <a:pt x="8730" y="3622"/>
                  </a:lnTo>
                  <a:lnTo>
                    <a:pt x="8604" y="3736"/>
                  </a:lnTo>
                  <a:lnTo>
                    <a:pt x="8562" y="3932"/>
                  </a:lnTo>
                  <a:lnTo>
                    <a:pt x="8632" y="4079"/>
                  </a:lnTo>
                  <a:lnTo>
                    <a:pt x="8604" y="4160"/>
                  </a:lnTo>
                  <a:lnTo>
                    <a:pt x="8394" y="4193"/>
                  </a:lnTo>
                  <a:lnTo>
                    <a:pt x="8170" y="4274"/>
                  </a:lnTo>
                  <a:lnTo>
                    <a:pt x="7568" y="4780"/>
                  </a:lnTo>
                  <a:lnTo>
                    <a:pt x="7345" y="4813"/>
                  </a:lnTo>
                  <a:lnTo>
                    <a:pt x="7149" y="4976"/>
                  </a:lnTo>
                  <a:lnTo>
                    <a:pt x="7009" y="5041"/>
                  </a:lnTo>
                  <a:lnTo>
                    <a:pt x="6575" y="5155"/>
                  </a:lnTo>
                  <a:lnTo>
                    <a:pt x="6253" y="5318"/>
                  </a:lnTo>
                  <a:lnTo>
                    <a:pt x="6113" y="5269"/>
                  </a:lnTo>
                  <a:lnTo>
                    <a:pt x="5988" y="5041"/>
                  </a:lnTo>
                  <a:lnTo>
                    <a:pt x="5946" y="4780"/>
                  </a:lnTo>
                  <a:lnTo>
                    <a:pt x="6058" y="4976"/>
                  </a:lnTo>
                  <a:lnTo>
                    <a:pt x="6183" y="5090"/>
                  </a:lnTo>
                  <a:lnTo>
                    <a:pt x="6253" y="5041"/>
                  </a:lnTo>
                  <a:lnTo>
                    <a:pt x="6253" y="4894"/>
                  </a:lnTo>
                  <a:lnTo>
                    <a:pt x="6113" y="4617"/>
                  </a:lnTo>
                  <a:lnTo>
                    <a:pt x="5694" y="4356"/>
                  </a:lnTo>
                  <a:lnTo>
                    <a:pt x="5190" y="3883"/>
                  </a:lnTo>
                  <a:lnTo>
                    <a:pt x="5330" y="3883"/>
                  </a:lnTo>
                  <a:lnTo>
                    <a:pt x="5358" y="3769"/>
                  </a:lnTo>
                  <a:lnTo>
                    <a:pt x="5190" y="3654"/>
                  </a:lnTo>
                  <a:lnTo>
                    <a:pt x="5218" y="3508"/>
                  </a:lnTo>
                  <a:lnTo>
                    <a:pt x="5330" y="3312"/>
                  </a:lnTo>
                  <a:lnTo>
                    <a:pt x="5120" y="3344"/>
                  </a:lnTo>
                  <a:lnTo>
                    <a:pt x="4994" y="3508"/>
                  </a:lnTo>
                  <a:lnTo>
                    <a:pt x="4994" y="3654"/>
                  </a:lnTo>
                  <a:lnTo>
                    <a:pt x="4966" y="3769"/>
                  </a:lnTo>
                  <a:lnTo>
                    <a:pt x="4896" y="3769"/>
                  </a:lnTo>
                  <a:lnTo>
                    <a:pt x="4701" y="3654"/>
                  </a:lnTo>
                  <a:lnTo>
                    <a:pt x="3833" y="3344"/>
                  </a:lnTo>
                  <a:lnTo>
                    <a:pt x="3106" y="3198"/>
                  </a:lnTo>
                  <a:lnTo>
                    <a:pt x="3637" y="3034"/>
                  </a:lnTo>
                  <a:lnTo>
                    <a:pt x="3931" y="3083"/>
                  </a:lnTo>
                  <a:lnTo>
                    <a:pt x="3903" y="2969"/>
                  </a:lnTo>
                  <a:lnTo>
                    <a:pt x="3833" y="2888"/>
                  </a:lnTo>
                  <a:lnTo>
                    <a:pt x="3567" y="2806"/>
                  </a:lnTo>
                  <a:lnTo>
                    <a:pt x="3274" y="2888"/>
                  </a:lnTo>
                  <a:lnTo>
                    <a:pt x="3078" y="2888"/>
                  </a:lnTo>
                  <a:lnTo>
                    <a:pt x="2910" y="3002"/>
                  </a:lnTo>
                  <a:lnTo>
                    <a:pt x="2714" y="3149"/>
                  </a:lnTo>
                  <a:lnTo>
                    <a:pt x="2518" y="3263"/>
                  </a:lnTo>
                  <a:lnTo>
                    <a:pt x="1791" y="3459"/>
                  </a:lnTo>
                  <a:lnTo>
                    <a:pt x="1217" y="3622"/>
                  </a:lnTo>
                  <a:lnTo>
                    <a:pt x="1287" y="3508"/>
                  </a:lnTo>
                  <a:lnTo>
                    <a:pt x="1385" y="3426"/>
                  </a:lnTo>
                  <a:lnTo>
                    <a:pt x="1721" y="3263"/>
                  </a:lnTo>
                  <a:lnTo>
                    <a:pt x="1749" y="3002"/>
                  </a:lnTo>
                  <a:lnTo>
                    <a:pt x="1651" y="2773"/>
                  </a:lnTo>
                  <a:lnTo>
                    <a:pt x="1581" y="2839"/>
                  </a:lnTo>
                  <a:lnTo>
                    <a:pt x="1483" y="3034"/>
                  </a:lnTo>
                  <a:lnTo>
                    <a:pt x="1357" y="2920"/>
                  </a:lnTo>
                  <a:lnTo>
                    <a:pt x="1217" y="2920"/>
                  </a:lnTo>
                  <a:lnTo>
                    <a:pt x="1217" y="3230"/>
                  </a:lnTo>
                  <a:lnTo>
                    <a:pt x="1063" y="3459"/>
                  </a:lnTo>
                  <a:lnTo>
                    <a:pt x="993" y="3654"/>
                  </a:lnTo>
                  <a:lnTo>
                    <a:pt x="532" y="3883"/>
                  </a:lnTo>
                  <a:lnTo>
                    <a:pt x="462" y="3818"/>
                  </a:lnTo>
                  <a:lnTo>
                    <a:pt x="602" y="3622"/>
                  </a:lnTo>
                  <a:lnTo>
                    <a:pt x="560" y="3508"/>
                  </a:lnTo>
                  <a:lnTo>
                    <a:pt x="462" y="3573"/>
                  </a:lnTo>
                  <a:lnTo>
                    <a:pt x="462" y="3459"/>
                  </a:lnTo>
                  <a:lnTo>
                    <a:pt x="560" y="3344"/>
                  </a:lnTo>
                  <a:lnTo>
                    <a:pt x="602" y="3230"/>
                  </a:lnTo>
                  <a:lnTo>
                    <a:pt x="560" y="3002"/>
                  </a:lnTo>
                  <a:lnTo>
                    <a:pt x="602" y="2659"/>
                  </a:lnTo>
                  <a:lnTo>
                    <a:pt x="560" y="2545"/>
                  </a:lnTo>
                  <a:lnTo>
                    <a:pt x="126" y="2153"/>
                  </a:lnTo>
                  <a:lnTo>
                    <a:pt x="28" y="1958"/>
                  </a:lnTo>
                  <a:lnTo>
                    <a:pt x="0" y="1729"/>
                  </a:lnTo>
                  <a:lnTo>
                    <a:pt x="28" y="1452"/>
                  </a:lnTo>
                  <a:lnTo>
                    <a:pt x="825" y="1387"/>
                  </a:lnTo>
                  <a:lnTo>
                    <a:pt x="1651" y="1273"/>
                  </a:lnTo>
                  <a:lnTo>
                    <a:pt x="2476" y="1191"/>
                  </a:lnTo>
                  <a:lnTo>
                    <a:pt x="3302" y="1077"/>
                  </a:lnTo>
                  <a:lnTo>
                    <a:pt x="4127" y="995"/>
                  </a:lnTo>
                  <a:lnTo>
                    <a:pt x="4966" y="881"/>
                  </a:lnTo>
                  <a:lnTo>
                    <a:pt x="5750" y="767"/>
                  </a:lnTo>
                  <a:lnTo>
                    <a:pt x="6575" y="653"/>
                  </a:lnTo>
                  <a:lnTo>
                    <a:pt x="6715" y="914"/>
                  </a:lnTo>
                  <a:lnTo>
                    <a:pt x="6981" y="1419"/>
                  </a:lnTo>
                  <a:lnTo>
                    <a:pt x="7009" y="1566"/>
                  </a:lnTo>
                  <a:lnTo>
                    <a:pt x="7247" y="1534"/>
                  </a:lnTo>
                  <a:lnTo>
                    <a:pt x="7638" y="1534"/>
                  </a:lnTo>
                  <a:lnTo>
                    <a:pt x="8072" y="1501"/>
                  </a:lnTo>
                  <a:lnTo>
                    <a:pt x="8464" y="1452"/>
                  </a:lnTo>
                  <a:lnTo>
                    <a:pt x="8869" y="1419"/>
                  </a:lnTo>
                  <a:lnTo>
                    <a:pt x="9289" y="1419"/>
                  </a:lnTo>
                  <a:lnTo>
                    <a:pt x="9695" y="1387"/>
                  </a:lnTo>
                  <a:lnTo>
                    <a:pt x="10087" y="1338"/>
                  </a:lnTo>
                  <a:lnTo>
                    <a:pt x="10520" y="1305"/>
                  </a:lnTo>
                  <a:lnTo>
                    <a:pt x="10912" y="1273"/>
                  </a:lnTo>
                  <a:lnTo>
                    <a:pt x="11346" y="1224"/>
                  </a:lnTo>
                  <a:lnTo>
                    <a:pt x="11737" y="1191"/>
                  </a:lnTo>
                  <a:lnTo>
                    <a:pt x="12143" y="1191"/>
                  </a:lnTo>
                  <a:lnTo>
                    <a:pt x="12563" y="1142"/>
                  </a:lnTo>
                  <a:lnTo>
                    <a:pt x="12968" y="1109"/>
                  </a:lnTo>
                  <a:lnTo>
                    <a:pt x="13360" y="1077"/>
                  </a:lnTo>
                  <a:lnTo>
                    <a:pt x="13794" y="1028"/>
                  </a:lnTo>
                  <a:lnTo>
                    <a:pt x="13794" y="1109"/>
                  </a:lnTo>
                  <a:lnTo>
                    <a:pt x="13892" y="1305"/>
                  </a:lnTo>
                  <a:lnTo>
                    <a:pt x="13920" y="1501"/>
                  </a:lnTo>
                  <a:lnTo>
                    <a:pt x="13990" y="1566"/>
                  </a:lnTo>
                  <a:lnTo>
                    <a:pt x="14060" y="1615"/>
                  </a:lnTo>
                  <a:lnTo>
                    <a:pt x="14185" y="1615"/>
                  </a:lnTo>
                  <a:lnTo>
                    <a:pt x="14325" y="1501"/>
                  </a:lnTo>
                  <a:lnTo>
                    <a:pt x="14353" y="1224"/>
                  </a:lnTo>
                  <a:lnTo>
                    <a:pt x="14353" y="914"/>
                  </a:lnTo>
                  <a:lnTo>
                    <a:pt x="14255" y="604"/>
                  </a:lnTo>
                  <a:lnTo>
                    <a:pt x="14213" y="343"/>
                  </a:lnTo>
                  <a:lnTo>
                    <a:pt x="14255" y="179"/>
                  </a:lnTo>
                  <a:lnTo>
                    <a:pt x="14325" y="147"/>
                  </a:lnTo>
                  <a:lnTo>
                    <a:pt x="14381" y="33"/>
                  </a:lnTo>
                  <a:lnTo>
                    <a:pt x="14451" y="0"/>
                  </a:lnTo>
                  <a:lnTo>
                    <a:pt x="14577" y="33"/>
                  </a:lnTo>
                  <a:lnTo>
                    <a:pt x="15151" y="147"/>
                  </a:lnTo>
                  <a:lnTo>
                    <a:pt x="15570" y="114"/>
                  </a:lnTo>
                  <a:close/>
                  <a:moveTo>
                    <a:pt x="7345" y="5269"/>
                  </a:moveTo>
                  <a:lnTo>
                    <a:pt x="7107" y="5433"/>
                  </a:lnTo>
                  <a:lnTo>
                    <a:pt x="6813" y="5400"/>
                  </a:lnTo>
                  <a:lnTo>
                    <a:pt x="6981" y="5351"/>
                  </a:lnTo>
                  <a:lnTo>
                    <a:pt x="7107" y="5351"/>
                  </a:lnTo>
                  <a:lnTo>
                    <a:pt x="7401" y="5155"/>
                  </a:lnTo>
                  <a:lnTo>
                    <a:pt x="7568" y="4976"/>
                  </a:lnTo>
                  <a:lnTo>
                    <a:pt x="7736" y="4894"/>
                  </a:lnTo>
                  <a:lnTo>
                    <a:pt x="7345" y="5269"/>
                  </a:lnTo>
                  <a:close/>
                  <a:moveTo>
                    <a:pt x="20705" y="11257"/>
                  </a:moveTo>
                  <a:lnTo>
                    <a:pt x="20761" y="11518"/>
                  </a:lnTo>
                  <a:lnTo>
                    <a:pt x="20439" y="10979"/>
                  </a:lnTo>
                  <a:lnTo>
                    <a:pt x="20005" y="10098"/>
                  </a:lnTo>
                  <a:lnTo>
                    <a:pt x="19739" y="9446"/>
                  </a:lnTo>
                  <a:lnTo>
                    <a:pt x="19879" y="9593"/>
                  </a:lnTo>
                  <a:lnTo>
                    <a:pt x="20033" y="9984"/>
                  </a:lnTo>
                  <a:lnTo>
                    <a:pt x="20705" y="11257"/>
                  </a:lnTo>
                  <a:close/>
                  <a:moveTo>
                    <a:pt x="16004" y="14732"/>
                  </a:moveTo>
                  <a:lnTo>
                    <a:pt x="16032" y="14960"/>
                  </a:lnTo>
                  <a:lnTo>
                    <a:pt x="15836" y="14650"/>
                  </a:lnTo>
                  <a:lnTo>
                    <a:pt x="15710" y="14259"/>
                  </a:lnTo>
                  <a:lnTo>
                    <a:pt x="15878" y="14373"/>
                  </a:lnTo>
                  <a:lnTo>
                    <a:pt x="16004" y="14732"/>
                  </a:lnTo>
                  <a:close/>
                  <a:moveTo>
                    <a:pt x="16172" y="15074"/>
                  </a:moveTo>
                  <a:lnTo>
                    <a:pt x="16102" y="15189"/>
                  </a:lnTo>
                  <a:lnTo>
                    <a:pt x="15906" y="15156"/>
                  </a:lnTo>
                  <a:lnTo>
                    <a:pt x="15780" y="15042"/>
                  </a:lnTo>
                  <a:lnTo>
                    <a:pt x="15710" y="14797"/>
                  </a:lnTo>
                  <a:lnTo>
                    <a:pt x="15906" y="15042"/>
                  </a:lnTo>
                  <a:lnTo>
                    <a:pt x="15976" y="15074"/>
                  </a:lnTo>
                  <a:lnTo>
                    <a:pt x="16172" y="15074"/>
                  </a:lnTo>
                  <a:close/>
                  <a:moveTo>
                    <a:pt x="21264" y="18745"/>
                  </a:moveTo>
                  <a:lnTo>
                    <a:pt x="20831" y="19512"/>
                  </a:lnTo>
                  <a:lnTo>
                    <a:pt x="20873" y="19349"/>
                  </a:lnTo>
                  <a:lnTo>
                    <a:pt x="21026" y="18924"/>
                  </a:lnTo>
                  <a:lnTo>
                    <a:pt x="21068" y="18778"/>
                  </a:lnTo>
                  <a:lnTo>
                    <a:pt x="21194" y="18631"/>
                  </a:lnTo>
                  <a:lnTo>
                    <a:pt x="21292" y="18435"/>
                  </a:lnTo>
                  <a:lnTo>
                    <a:pt x="21264" y="18207"/>
                  </a:lnTo>
                  <a:lnTo>
                    <a:pt x="21432" y="18011"/>
                  </a:lnTo>
                  <a:lnTo>
                    <a:pt x="21488" y="17962"/>
                  </a:lnTo>
                  <a:lnTo>
                    <a:pt x="21264" y="18745"/>
                  </a:lnTo>
                  <a:close/>
                  <a:moveTo>
                    <a:pt x="20705" y="19740"/>
                  </a:moveTo>
                  <a:lnTo>
                    <a:pt x="20635" y="19740"/>
                  </a:lnTo>
                  <a:lnTo>
                    <a:pt x="20705" y="19593"/>
                  </a:lnTo>
                  <a:lnTo>
                    <a:pt x="20733" y="19593"/>
                  </a:lnTo>
                  <a:lnTo>
                    <a:pt x="20705" y="19740"/>
                  </a:lnTo>
                  <a:close/>
                  <a:moveTo>
                    <a:pt x="20243" y="20164"/>
                  </a:moveTo>
                  <a:lnTo>
                    <a:pt x="20173" y="20164"/>
                  </a:lnTo>
                  <a:lnTo>
                    <a:pt x="20299" y="20018"/>
                  </a:lnTo>
                  <a:lnTo>
                    <a:pt x="20341" y="20050"/>
                  </a:lnTo>
                  <a:lnTo>
                    <a:pt x="20341" y="20083"/>
                  </a:lnTo>
                  <a:lnTo>
                    <a:pt x="20243" y="20164"/>
                  </a:lnTo>
                  <a:close/>
                  <a:moveTo>
                    <a:pt x="19669" y="20589"/>
                  </a:moveTo>
                  <a:lnTo>
                    <a:pt x="19572" y="20703"/>
                  </a:lnTo>
                  <a:lnTo>
                    <a:pt x="19446" y="20670"/>
                  </a:lnTo>
                  <a:lnTo>
                    <a:pt x="19572" y="20556"/>
                  </a:lnTo>
                  <a:lnTo>
                    <a:pt x="19977" y="20393"/>
                  </a:lnTo>
                  <a:lnTo>
                    <a:pt x="19837" y="20507"/>
                  </a:lnTo>
                  <a:lnTo>
                    <a:pt x="19669" y="20589"/>
                  </a:lnTo>
                  <a:close/>
                  <a:moveTo>
                    <a:pt x="18914" y="20980"/>
                  </a:moveTo>
                  <a:lnTo>
                    <a:pt x="18844" y="21062"/>
                  </a:lnTo>
                  <a:lnTo>
                    <a:pt x="18816" y="21062"/>
                  </a:lnTo>
                  <a:lnTo>
                    <a:pt x="18816" y="20931"/>
                  </a:lnTo>
                  <a:lnTo>
                    <a:pt x="18648" y="20752"/>
                  </a:lnTo>
                  <a:lnTo>
                    <a:pt x="18648" y="20670"/>
                  </a:lnTo>
                  <a:lnTo>
                    <a:pt x="18942" y="20866"/>
                  </a:lnTo>
                  <a:lnTo>
                    <a:pt x="18942" y="20898"/>
                  </a:lnTo>
                  <a:lnTo>
                    <a:pt x="18914" y="20980"/>
                  </a:lnTo>
                  <a:close/>
                  <a:moveTo>
                    <a:pt x="18326" y="21290"/>
                  </a:moveTo>
                  <a:lnTo>
                    <a:pt x="18159" y="21323"/>
                  </a:lnTo>
                  <a:lnTo>
                    <a:pt x="18284" y="21176"/>
                  </a:lnTo>
                  <a:lnTo>
                    <a:pt x="18284" y="20931"/>
                  </a:lnTo>
                  <a:lnTo>
                    <a:pt x="18382" y="21094"/>
                  </a:lnTo>
                  <a:lnTo>
                    <a:pt x="18424" y="21208"/>
                  </a:lnTo>
                  <a:lnTo>
                    <a:pt x="18326" y="21290"/>
                  </a:lnTo>
                  <a:close/>
                  <a:moveTo>
                    <a:pt x="17753" y="21551"/>
                  </a:moveTo>
                  <a:lnTo>
                    <a:pt x="17697" y="21600"/>
                  </a:lnTo>
                  <a:lnTo>
                    <a:pt x="17655" y="21551"/>
                  </a:lnTo>
                  <a:lnTo>
                    <a:pt x="17795" y="21437"/>
                  </a:lnTo>
                  <a:lnTo>
                    <a:pt x="17851" y="21437"/>
                  </a:lnTo>
                  <a:lnTo>
                    <a:pt x="17851" y="21518"/>
                  </a:lnTo>
                  <a:lnTo>
                    <a:pt x="17753" y="21551"/>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55" name="Google Shape;355;p49"/>
            <p:cNvSpPr/>
            <p:nvPr/>
          </p:nvSpPr>
          <p:spPr>
            <a:xfrm>
              <a:off x="10432042" y="4481163"/>
              <a:ext cx="1222985" cy="1254993"/>
            </a:xfrm>
            <a:custGeom>
              <a:avLst/>
              <a:gdLst/>
              <a:ahLst/>
              <a:cxnLst/>
              <a:rect l="l" t="t" r="r" b="b"/>
              <a:pathLst>
                <a:path w="21600" h="21600" extrusionOk="0">
                  <a:moveTo>
                    <a:pt x="21600" y="12809"/>
                  </a:moveTo>
                  <a:lnTo>
                    <a:pt x="21482" y="13291"/>
                  </a:lnTo>
                  <a:lnTo>
                    <a:pt x="20988" y="13612"/>
                  </a:lnTo>
                  <a:lnTo>
                    <a:pt x="20823" y="13612"/>
                  </a:lnTo>
                  <a:lnTo>
                    <a:pt x="20705" y="13727"/>
                  </a:lnTo>
                  <a:lnTo>
                    <a:pt x="20823" y="13887"/>
                  </a:lnTo>
                  <a:lnTo>
                    <a:pt x="20988" y="14002"/>
                  </a:lnTo>
                  <a:lnTo>
                    <a:pt x="20988" y="14117"/>
                  </a:lnTo>
                  <a:lnTo>
                    <a:pt x="20870" y="14323"/>
                  </a:lnTo>
                  <a:lnTo>
                    <a:pt x="20587" y="14369"/>
                  </a:lnTo>
                  <a:lnTo>
                    <a:pt x="20493" y="14599"/>
                  </a:lnTo>
                  <a:lnTo>
                    <a:pt x="20587" y="14760"/>
                  </a:lnTo>
                  <a:lnTo>
                    <a:pt x="20705" y="14874"/>
                  </a:lnTo>
                  <a:lnTo>
                    <a:pt x="20705" y="15035"/>
                  </a:lnTo>
                  <a:lnTo>
                    <a:pt x="20422" y="15242"/>
                  </a:lnTo>
                  <a:lnTo>
                    <a:pt x="20375" y="15471"/>
                  </a:lnTo>
                  <a:lnTo>
                    <a:pt x="20540" y="15471"/>
                  </a:lnTo>
                  <a:lnTo>
                    <a:pt x="20658" y="15402"/>
                  </a:lnTo>
                  <a:lnTo>
                    <a:pt x="20752" y="15402"/>
                  </a:lnTo>
                  <a:lnTo>
                    <a:pt x="20587" y="15724"/>
                  </a:lnTo>
                  <a:lnTo>
                    <a:pt x="20493" y="15953"/>
                  </a:lnTo>
                  <a:lnTo>
                    <a:pt x="20375" y="16275"/>
                  </a:lnTo>
                  <a:lnTo>
                    <a:pt x="20045" y="16389"/>
                  </a:lnTo>
                  <a:lnTo>
                    <a:pt x="20045" y="16504"/>
                  </a:lnTo>
                  <a:lnTo>
                    <a:pt x="20257" y="16550"/>
                  </a:lnTo>
                  <a:lnTo>
                    <a:pt x="20493" y="16757"/>
                  </a:lnTo>
                  <a:lnTo>
                    <a:pt x="20210" y="17262"/>
                  </a:lnTo>
                  <a:lnTo>
                    <a:pt x="20045" y="17262"/>
                  </a:lnTo>
                  <a:lnTo>
                    <a:pt x="19880" y="17193"/>
                  </a:lnTo>
                  <a:lnTo>
                    <a:pt x="19880" y="17514"/>
                  </a:lnTo>
                  <a:lnTo>
                    <a:pt x="19928" y="17744"/>
                  </a:lnTo>
                  <a:lnTo>
                    <a:pt x="19928" y="18111"/>
                  </a:lnTo>
                  <a:lnTo>
                    <a:pt x="19880" y="18616"/>
                  </a:lnTo>
                  <a:lnTo>
                    <a:pt x="19810" y="18823"/>
                  </a:lnTo>
                  <a:lnTo>
                    <a:pt x="19880" y="19144"/>
                  </a:lnTo>
                  <a:lnTo>
                    <a:pt x="19975" y="19488"/>
                  </a:lnTo>
                  <a:lnTo>
                    <a:pt x="19268" y="19534"/>
                  </a:lnTo>
                  <a:lnTo>
                    <a:pt x="18302" y="19373"/>
                  </a:lnTo>
                  <a:lnTo>
                    <a:pt x="18090" y="19328"/>
                  </a:lnTo>
                  <a:lnTo>
                    <a:pt x="17973" y="19373"/>
                  </a:lnTo>
                  <a:lnTo>
                    <a:pt x="17925" y="19534"/>
                  </a:lnTo>
                  <a:lnTo>
                    <a:pt x="17808" y="19580"/>
                  </a:lnTo>
                  <a:lnTo>
                    <a:pt x="17690" y="19810"/>
                  </a:lnTo>
                  <a:lnTo>
                    <a:pt x="17761" y="20177"/>
                  </a:lnTo>
                  <a:lnTo>
                    <a:pt x="17925" y="20613"/>
                  </a:lnTo>
                  <a:lnTo>
                    <a:pt x="17925" y="21049"/>
                  </a:lnTo>
                  <a:lnTo>
                    <a:pt x="17878" y="21439"/>
                  </a:lnTo>
                  <a:lnTo>
                    <a:pt x="17690" y="21600"/>
                  </a:lnTo>
                  <a:lnTo>
                    <a:pt x="17478" y="21600"/>
                  </a:lnTo>
                  <a:lnTo>
                    <a:pt x="17313" y="21531"/>
                  </a:lnTo>
                  <a:lnTo>
                    <a:pt x="17266" y="21439"/>
                  </a:lnTo>
                  <a:lnTo>
                    <a:pt x="17030" y="20888"/>
                  </a:lnTo>
                  <a:lnTo>
                    <a:pt x="16983" y="20774"/>
                  </a:lnTo>
                  <a:lnTo>
                    <a:pt x="16300" y="20843"/>
                  </a:lnTo>
                  <a:lnTo>
                    <a:pt x="15593" y="20888"/>
                  </a:lnTo>
                  <a:lnTo>
                    <a:pt x="14910" y="20934"/>
                  </a:lnTo>
                  <a:lnTo>
                    <a:pt x="14251" y="21003"/>
                  </a:lnTo>
                  <a:lnTo>
                    <a:pt x="13521" y="21049"/>
                  </a:lnTo>
                  <a:lnTo>
                    <a:pt x="12861" y="21049"/>
                  </a:lnTo>
                  <a:lnTo>
                    <a:pt x="12178" y="21118"/>
                  </a:lnTo>
                  <a:lnTo>
                    <a:pt x="11471" y="21164"/>
                  </a:lnTo>
                  <a:lnTo>
                    <a:pt x="10788" y="21210"/>
                  </a:lnTo>
                  <a:lnTo>
                    <a:pt x="10129" y="21279"/>
                  </a:lnTo>
                  <a:lnTo>
                    <a:pt x="9398" y="21325"/>
                  </a:lnTo>
                  <a:lnTo>
                    <a:pt x="8739" y="21325"/>
                  </a:lnTo>
                  <a:lnTo>
                    <a:pt x="8009" y="21370"/>
                  </a:lnTo>
                  <a:lnTo>
                    <a:pt x="7349" y="21439"/>
                  </a:lnTo>
                  <a:lnTo>
                    <a:pt x="6666" y="21485"/>
                  </a:lnTo>
                  <a:lnTo>
                    <a:pt x="5959" y="21485"/>
                  </a:lnTo>
                  <a:lnTo>
                    <a:pt x="5559" y="21531"/>
                  </a:lnTo>
                  <a:lnTo>
                    <a:pt x="5512" y="21325"/>
                  </a:lnTo>
                  <a:lnTo>
                    <a:pt x="5111" y="20613"/>
                  </a:lnTo>
                  <a:lnTo>
                    <a:pt x="4899" y="20246"/>
                  </a:lnTo>
                  <a:lnTo>
                    <a:pt x="4570" y="19695"/>
                  </a:lnTo>
                  <a:lnTo>
                    <a:pt x="4334" y="18891"/>
                  </a:lnTo>
                  <a:lnTo>
                    <a:pt x="4334" y="17514"/>
                  </a:lnTo>
                  <a:lnTo>
                    <a:pt x="4216" y="17193"/>
                  </a:lnTo>
                  <a:lnTo>
                    <a:pt x="3887" y="16550"/>
                  </a:lnTo>
                  <a:lnTo>
                    <a:pt x="3839" y="16068"/>
                  </a:lnTo>
                  <a:lnTo>
                    <a:pt x="4004" y="15196"/>
                  </a:lnTo>
                  <a:lnTo>
                    <a:pt x="4051" y="14714"/>
                  </a:lnTo>
                  <a:lnTo>
                    <a:pt x="4216" y="14438"/>
                  </a:lnTo>
                  <a:lnTo>
                    <a:pt x="4452" y="14209"/>
                  </a:lnTo>
                  <a:lnTo>
                    <a:pt x="4452" y="14002"/>
                  </a:lnTo>
                  <a:lnTo>
                    <a:pt x="4216" y="13841"/>
                  </a:lnTo>
                  <a:lnTo>
                    <a:pt x="4169" y="13681"/>
                  </a:lnTo>
                  <a:lnTo>
                    <a:pt x="4169" y="13451"/>
                  </a:lnTo>
                  <a:lnTo>
                    <a:pt x="3957" y="12900"/>
                  </a:lnTo>
                  <a:lnTo>
                    <a:pt x="3156" y="11615"/>
                  </a:lnTo>
                  <a:lnTo>
                    <a:pt x="3062" y="11179"/>
                  </a:lnTo>
                  <a:lnTo>
                    <a:pt x="2897" y="10903"/>
                  </a:lnTo>
                  <a:lnTo>
                    <a:pt x="2732" y="10306"/>
                  </a:lnTo>
                  <a:lnTo>
                    <a:pt x="2497" y="9710"/>
                  </a:lnTo>
                  <a:lnTo>
                    <a:pt x="2167" y="8516"/>
                  </a:lnTo>
                  <a:lnTo>
                    <a:pt x="1932" y="7919"/>
                  </a:lnTo>
                  <a:lnTo>
                    <a:pt x="1602" y="6726"/>
                  </a:lnTo>
                  <a:lnTo>
                    <a:pt x="1437" y="6083"/>
                  </a:lnTo>
                  <a:lnTo>
                    <a:pt x="1225" y="5486"/>
                  </a:lnTo>
                  <a:lnTo>
                    <a:pt x="895" y="4292"/>
                  </a:lnTo>
                  <a:lnTo>
                    <a:pt x="707" y="3696"/>
                  </a:lnTo>
                  <a:lnTo>
                    <a:pt x="495" y="3099"/>
                  </a:lnTo>
                  <a:lnTo>
                    <a:pt x="330" y="2502"/>
                  </a:lnTo>
                  <a:lnTo>
                    <a:pt x="165" y="1882"/>
                  </a:lnTo>
                  <a:lnTo>
                    <a:pt x="0" y="1285"/>
                  </a:lnTo>
                  <a:lnTo>
                    <a:pt x="1272" y="1125"/>
                  </a:lnTo>
                  <a:lnTo>
                    <a:pt x="2615" y="1033"/>
                  </a:lnTo>
                  <a:lnTo>
                    <a:pt x="3957" y="872"/>
                  </a:lnTo>
                  <a:lnTo>
                    <a:pt x="5229" y="689"/>
                  </a:lnTo>
                  <a:lnTo>
                    <a:pt x="8904" y="207"/>
                  </a:lnTo>
                  <a:lnTo>
                    <a:pt x="10129" y="0"/>
                  </a:lnTo>
                  <a:lnTo>
                    <a:pt x="9964" y="367"/>
                  </a:lnTo>
                  <a:lnTo>
                    <a:pt x="9469" y="1079"/>
                  </a:lnTo>
                  <a:lnTo>
                    <a:pt x="9351" y="1561"/>
                  </a:lnTo>
                  <a:lnTo>
                    <a:pt x="10176" y="1951"/>
                  </a:lnTo>
                  <a:lnTo>
                    <a:pt x="10741" y="2318"/>
                  </a:lnTo>
                  <a:lnTo>
                    <a:pt x="11071" y="2433"/>
                  </a:lnTo>
                  <a:lnTo>
                    <a:pt x="11401" y="2433"/>
                  </a:lnTo>
                  <a:lnTo>
                    <a:pt x="11636" y="2548"/>
                  </a:lnTo>
                  <a:lnTo>
                    <a:pt x="11801" y="2869"/>
                  </a:lnTo>
                  <a:lnTo>
                    <a:pt x="12979" y="4453"/>
                  </a:lnTo>
                  <a:lnTo>
                    <a:pt x="14086" y="5142"/>
                  </a:lnTo>
                  <a:lnTo>
                    <a:pt x="14533" y="5486"/>
                  </a:lnTo>
                  <a:lnTo>
                    <a:pt x="14816" y="5853"/>
                  </a:lnTo>
                  <a:lnTo>
                    <a:pt x="15758" y="6450"/>
                  </a:lnTo>
                  <a:lnTo>
                    <a:pt x="16088" y="6726"/>
                  </a:lnTo>
                  <a:lnTo>
                    <a:pt x="16135" y="7001"/>
                  </a:lnTo>
                  <a:lnTo>
                    <a:pt x="16253" y="7208"/>
                  </a:lnTo>
                  <a:lnTo>
                    <a:pt x="16465" y="7277"/>
                  </a:lnTo>
                  <a:lnTo>
                    <a:pt x="16701" y="7483"/>
                  </a:lnTo>
                  <a:lnTo>
                    <a:pt x="16913" y="7873"/>
                  </a:lnTo>
                  <a:lnTo>
                    <a:pt x="17313" y="8126"/>
                  </a:lnTo>
                  <a:lnTo>
                    <a:pt x="17878" y="8355"/>
                  </a:lnTo>
                  <a:lnTo>
                    <a:pt x="18302" y="8906"/>
                  </a:lnTo>
                  <a:lnTo>
                    <a:pt x="18703" y="9870"/>
                  </a:lnTo>
                  <a:lnTo>
                    <a:pt x="19032" y="10421"/>
                  </a:lnTo>
                  <a:lnTo>
                    <a:pt x="19433" y="10582"/>
                  </a:lnTo>
                  <a:lnTo>
                    <a:pt x="20092" y="11339"/>
                  </a:lnTo>
                  <a:lnTo>
                    <a:pt x="20328" y="11821"/>
                  </a:lnTo>
                  <a:lnTo>
                    <a:pt x="20375" y="12258"/>
                  </a:lnTo>
                  <a:lnTo>
                    <a:pt x="20705" y="12579"/>
                  </a:lnTo>
                  <a:lnTo>
                    <a:pt x="21600" y="12809"/>
                  </a:lnTo>
                  <a:close/>
                  <a:moveTo>
                    <a:pt x="20140" y="18295"/>
                  </a:moveTo>
                  <a:lnTo>
                    <a:pt x="20140" y="19488"/>
                  </a:lnTo>
                  <a:lnTo>
                    <a:pt x="20045" y="19052"/>
                  </a:lnTo>
                  <a:lnTo>
                    <a:pt x="19928" y="18662"/>
                  </a:lnTo>
                  <a:lnTo>
                    <a:pt x="20045" y="18386"/>
                  </a:lnTo>
                  <a:lnTo>
                    <a:pt x="20140" y="18295"/>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56" name="Google Shape;356;p49"/>
            <p:cNvSpPr/>
            <p:nvPr/>
          </p:nvSpPr>
          <p:spPr>
            <a:xfrm>
              <a:off x="5700146" y="7252548"/>
              <a:ext cx="476125" cy="945580"/>
            </a:xfrm>
            <a:custGeom>
              <a:avLst/>
              <a:gdLst/>
              <a:ahLst/>
              <a:cxnLst/>
              <a:rect l="l" t="t" r="r" b="b"/>
              <a:pathLst>
                <a:path w="21600" h="21600" extrusionOk="0">
                  <a:moveTo>
                    <a:pt x="5869" y="2163"/>
                  </a:moveTo>
                  <a:lnTo>
                    <a:pt x="4961" y="2102"/>
                  </a:lnTo>
                  <a:lnTo>
                    <a:pt x="4840" y="1889"/>
                  </a:lnTo>
                  <a:lnTo>
                    <a:pt x="4296" y="1676"/>
                  </a:lnTo>
                  <a:lnTo>
                    <a:pt x="4296" y="1371"/>
                  </a:lnTo>
                  <a:lnTo>
                    <a:pt x="3872" y="1005"/>
                  </a:lnTo>
                  <a:lnTo>
                    <a:pt x="3993" y="731"/>
                  </a:lnTo>
                  <a:lnTo>
                    <a:pt x="4840" y="579"/>
                  </a:lnTo>
                  <a:lnTo>
                    <a:pt x="6111" y="731"/>
                  </a:lnTo>
                  <a:lnTo>
                    <a:pt x="7442" y="1310"/>
                  </a:lnTo>
                  <a:lnTo>
                    <a:pt x="7442" y="1584"/>
                  </a:lnTo>
                  <a:lnTo>
                    <a:pt x="7139" y="1797"/>
                  </a:lnTo>
                  <a:lnTo>
                    <a:pt x="6716" y="1889"/>
                  </a:lnTo>
                  <a:lnTo>
                    <a:pt x="6292" y="2102"/>
                  </a:lnTo>
                  <a:lnTo>
                    <a:pt x="5869" y="2163"/>
                  </a:lnTo>
                  <a:close/>
                  <a:moveTo>
                    <a:pt x="545" y="366"/>
                  </a:moveTo>
                  <a:lnTo>
                    <a:pt x="121" y="518"/>
                  </a:lnTo>
                  <a:lnTo>
                    <a:pt x="0" y="366"/>
                  </a:lnTo>
                  <a:lnTo>
                    <a:pt x="121" y="213"/>
                  </a:lnTo>
                  <a:lnTo>
                    <a:pt x="545" y="61"/>
                  </a:lnTo>
                  <a:lnTo>
                    <a:pt x="1150" y="61"/>
                  </a:lnTo>
                  <a:lnTo>
                    <a:pt x="1997" y="0"/>
                  </a:lnTo>
                  <a:lnTo>
                    <a:pt x="2118" y="213"/>
                  </a:lnTo>
                  <a:lnTo>
                    <a:pt x="1815" y="305"/>
                  </a:lnTo>
                  <a:lnTo>
                    <a:pt x="1573" y="427"/>
                  </a:lnTo>
                  <a:lnTo>
                    <a:pt x="847" y="366"/>
                  </a:lnTo>
                  <a:lnTo>
                    <a:pt x="545" y="366"/>
                  </a:lnTo>
                  <a:close/>
                  <a:moveTo>
                    <a:pt x="12827" y="7647"/>
                  </a:moveTo>
                  <a:lnTo>
                    <a:pt x="13008" y="7708"/>
                  </a:lnTo>
                  <a:lnTo>
                    <a:pt x="13311" y="7860"/>
                  </a:lnTo>
                  <a:lnTo>
                    <a:pt x="13008" y="8134"/>
                  </a:lnTo>
                  <a:lnTo>
                    <a:pt x="13008" y="8500"/>
                  </a:lnTo>
                  <a:lnTo>
                    <a:pt x="12585" y="8500"/>
                  </a:lnTo>
                  <a:lnTo>
                    <a:pt x="11859" y="8287"/>
                  </a:lnTo>
                  <a:lnTo>
                    <a:pt x="11556" y="8073"/>
                  </a:lnTo>
                  <a:lnTo>
                    <a:pt x="11556" y="7769"/>
                  </a:lnTo>
                  <a:lnTo>
                    <a:pt x="11133" y="7647"/>
                  </a:lnTo>
                  <a:lnTo>
                    <a:pt x="11254" y="7494"/>
                  </a:lnTo>
                  <a:lnTo>
                    <a:pt x="11254" y="7434"/>
                  </a:lnTo>
                  <a:lnTo>
                    <a:pt x="11012" y="7342"/>
                  </a:lnTo>
                  <a:lnTo>
                    <a:pt x="11012" y="7647"/>
                  </a:lnTo>
                  <a:lnTo>
                    <a:pt x="10286" y="7434"/>
                  </a:lnTo>
                  <a:lnTo>
                    <a:pt x="10165" y="7281"/>
                  </a:lnTo>
                  <a:lnTo>
                    <a:pt x="10286" y="7068"/>
                  </a:lnTo>
                  <a:lnTo>
                    <a:pt x="10286" y="6428"/>
                  </a:lnTo>
                  <a:lnTo>
                    <a:pt x="10588" y="6276"/>
                  </a:lnTo>
                  <a:lnTo>
                    <a:pt x="10588" y="6063"/>
                  </a:lnTo>
                  <a:lnTo>
                    <a:pt x="11556" y="6337"/>
                  </a:lnTo>
                  <a:lnTo>
                    <a:pt x="12706" y="6337"/>
                  </a:lnTo>
                  <a:lnTo>
                    <a:pt x="13129" y="6428"/>
                  </a:lnTo>
                  <a:lnTo>
                    <a:pt x="13008" y="7220"/>
                  </a:lnTo>
                  <a:lnTo>
                    <a:pt x="12706" y="7342"/>
                  </a:lnTo>
                  <a:lnTo>
                    <a:pt x="12706" y="7494"/>
                  </a:lnTo>
                  <a:lnTo>
                    <a:pt x="12827" y="7647"/>
                  </a:lnTo>
                  <a:close/>
                  <a:moveTo>
                    <a:pt x="15126" y="9871"/>
                  </a:moveTo>
                  <a:lnTo>
                    <a:pt x="16276" y="10511"/>
                  </a:lnTo>
                  <a:lnTo>
                    <a:pt x="16578" y="10602"/>
                  </a:lnTo>
                  <a:lnTo>
                    <a:pt x="16699" y="10724"/>
                  </a:lnTo>
                  <a:lnTo>
                    <a:pt x="17849" y="11303"/>
                  </a:lnTo>
                  <a:lnTo>
                    <a:pt x="17425" y="11394"/>
                  </a:lnTo>
                  <a:lnTo>
                    <a:pt x="16457" y="11303"/>
                  </a:lnTo>
                  <a:lnTo>
                    <a:pt x="15731" y="10724"/>
                  </a:lnTo>
                  <a:lnTo>
                    <a:pt x="14158" y="10023"/>
                  </a:lnTo>
                  <a:lnTo>
                    <a:pt x="14400" y="9932"/>
                  </a:lnTo>
                  <a:lnTo>
                    <a:pt x="14703" y="9871"/>
                  </a:lnTo>
                  <a:lnTo>
                    <a:pt x="15005" y="9718"/>
                  </a:lnTo>
                  <a:lnTo>
                    <a:pt x="15126" y="9871"/>
                  </a:lnTo>
                  <a:close/>
                  <a:moveTo>
                    <a:pt x="18151" y="12613"/>
                  </a:moveTo>
                  <a:lnTo>
                    <a:pt x="18151" y="12765"/>
                  </a:lnTo>
                  <a:lnTo>
                    <a:pt x="18998" y="12887"/>
                  </a:lnTo>
                  <a:lnTo>
                    <a:pt x="19603" y="13039"/>
                  </a:lnTo>
                  <a:lnTo>
                    <a:pt x="20027" y="13618"/>
                  </a:lnTo>
                  <a:lnTo>
                    <a:pt x="20027" y="13831"/>
                  </a:lnTo>
                  <a:lnTo>
                    <a:pt x="20269" y="14197"/>
                  </a:lnTo>
                  <a:lnTo>
                    <a:pt x="20269" y="14410"/>
                  </a:lnTo>
                  <a:lnTo>
                    <a:pt x="20027" y="14471"/>
                  </a:lnTo>
                  <a:lnTo>
                    <a:pt x="18998" y="14471"/>
                  </a:lnTo>
                  <a:lnTo>
                    <a:pt x="18151" y="14258"/>
                  </a:lnTo>
                  <a:lnTo>
                    <a:pt x="17546" y="14136"/>
                  </a:lnTo>
                  <a:lnTo>
                    <a:pt x="16881" y="13892"/>
                  </a:lnTo>
                  <a:lnTo>
                    <a:pt x="16881" y="13770"/>
                  </a:lnTo>
                  <a:lnTo>
                    <a:pt x="17123" y="13466"/>
                  </a:lnTo>
                  <a:lnTo>
                    <a:pt x="17425" y="13039"/>
                  </a:lnTo>
                  <a:lnTo>
                    <a:pt x="17002" y="12978"/>
                  </a:lnTo>
                  <a:lnTo>
                    <a:pt x="16699" y="12674"/>
                  </a:lnTo>
                  <a:lnTo>
                    <a:pt x="16699" y="12186"/>
                  </a:lnTo>
                  <a:lnTo>
                    <a:pt x="16881" y="12034"/>
                  </a:lnTo>
                  <a:lnTo>
                    <a:pt x="17546" y="11882"/>
                  </a:lnTo>
                  <a:lnTo>
                    <a:pt x="18030" y="12034"/>
                  </a:lnTo>
                  <a:lnTo>
                    <a:pt x="18151" y="12308"/>
                  </a:lnTo>
                  <a:lnTo>
                    <a:pt x="18151" y="12613"/>
                  </a:lnTo>
                  <a:close/>
                  <a:moveTo>
                    <a:pt x="15005" y="12247"/>
                  </a:moveTo>
                  <a:lnTo>
                    <a:pt x="14582" y="12186"/>
                  </a:lnTo>
                  <a:lnTo>
                    <a:pt x="14158" y="11973"/>
                  </a:lnTo>
                  <a:lnTo>
                    <a:pt x="14400" y="11760"/>
                  </a:lnTo>
                  <a:lnTo>
                    <a:pt x="14582" y="11303"/>
                  </a:lnTo>
                  <a:lnTo>
                    <a:pt x="15308" y="11516"/>
                  </a:lnTo>
                  <a:lnTo>
                    <a:pt x="15550" y="11760"/>
                  </a:lnTo>
                  <a:lnTo>
                    <a:pt x="15550" y="12186"/>
                  </a:lnTo>
                  <a:lnTo>
                    <a:pt x="15005" y="12247"/>
                  </a:lnTo>
                  <a:close/>
                  <a:moveTo>
                    <a:pt x="13855" y="21265"/>
                  </a:moveTo>
                  <a:lnTo>
                    <a:pt x="13432" y="21326"/>
                  </a:lnTo>
                  <a:lnTo>
                    <a:pt x="13008" y="21173"/>
                  </a:lnTo>
                  <a:lnTo>
                    <a:pt x="12282" y="20320"/>
                  </a:lnTo>
                  <a:lnTo>
                    <a:pt x="12403" y="20107"/>
                  </a:lnTo>
                  <a:lnTo>
                    <a:pt x="13855" y="19224"/>
                  </a:lnTo>
                  <a:lnTo>
                    <a:pt x="14400" y="18371"/>
                  </a:lnTo>
                  <a:lnTo>
                    <a:pt x="14703" y="17639"/>
                  </a:lnTo>
                  <a:lnTo>
                    <a:pt x="15550" y="17518"/>
                  </a:lnTo>
                  <a:lnTo>
                    <a:pt x="16457" y="17518"/>
                  </a:lnTo>
                  <a:lnTo>
                    <a:pt x="17546" y="17304"/>
                  </a:lnTo>
                  <a:lnTo>
                    <a:pt x="17849" y="16634"/>
                  </a:lnTo>
                  <a:lnTo>
                    <a:pt x="18454" y="16360"/>
                  </a:lnTo>
                  <a:lnTo>
                    <a:pt x="18877" y="16421"/>
                  </a:lnTo>
                  <a:lnTo>
                    <a:pt x="19603" y="17304"/>
                  </a:lnTo>
                  <a:lnTo>
                    <a:pt x="21418" y="18889"/>
                  </a:lnTo>
                  <a:lnTo>
                    <a:pt x="21418" y="19589"/>
                  </a:lnTo>
                  <a:lnTo>
                    <a:pt x="20995" y="20016"/>
                  </a:lnTo>
                  <a:lnTo>
                    <a:pt x="21418" y="20320"/>
                  </a:lnTo>
                  <a:lnTo>
                    <a:pt x="21176" y="20686"/>
                  </a:lnTo>
                  <a:lnTo>
                    <a:pt x="21418" y="21173"/>
                  </a:lnTo>
                  <a:lnTo>
                    <a:pt x="21600" y="21478"/>
                  </a:lnTo>
                  <a:lnTo>
                    <a:pt x="20874" y="21600"/>
                  </a:lnTo>
                  <a:lnTo>
                    <a:pt x="18877" y="21539"/>
                  </a:lnTo>
                  <a:lnTo>
                    <a:pt x="17002" y="21113"/>
                  </a:lnTo>
                  <a:lnTo>
                    <a:pt x="14703" y="21052"/>
                  </a:lnTo>
                  <a:lnTo>
                    <a:pt x="13855" y="21265"/>
                  </a:lnTo>
                  <a:close/>
                </a:path>
              </a:pathLst>
            </a:custGeom>
            <a:solidFill>
              <a:srgbClr val="5F6665"/>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57" name="Google Shape;357;p49"/>
            <p:cNvSpPr/>
            <p:nvPr/>
          </p:nvSpPr>
          <p:spPr>
            <a:xfrm>
              <a:off x="7910054" y="2279258"/>
              <a:ext cx="1352352" cy="880229"/>
            </a:xfrm>
            <a:custGeom>
              <a:avLst/>
              <a:gdLst/>
              <a:ahLst/>
              <a:cxnLst/>
              <a:rect l="l" t="t" r="r" b="b"/>
              <a:pathLst>
                <a:path w="21600" h="21600" extrusionOk="0">
                  <a:moveTo>
                    <a:pt x="19789" y="6676"/>
                  </a:moveTo>
                  <a:lnTo>
                    <a:pt x="20045" y="7135"/>
                  </a:lnTo>
                  <a:lnTo>
                    <a:pt x="20386" y="7527"/>
                  </a:lnTo>
                  <a:lnTo>
                    <a:pt x="20599" y="7920"/>
                  </a:lnTo>
                  <a:lnTo>
                    <a:pt x="20641" y="8280"/>
                  </a:lnTo>
                  <a:lnTo>
                    <a:pt x="20897" y="8673"/>
                  </a:lnTo>
                  <a:lnTo>
                    <a:pt x="21302" y="9065"/>
                  </a:lnTo>
                  <a:lnTo>
                    <a:pt x="21493" y="9360"/>
                  </a:lnTo>
                  <a:lnTo>
                    <a:pt x="21600" y="9687"/>
                  </a:lnTo>
                  <a:lnTo>
                    <a:pt x="21600" y="10211"/>
                  </a:lnTo>
                  <a:lnTo>
                    <a:pt x="21536" y="10833"/>
                  </a:lnTo>
                  <a:lnTo>
                    <a:pt x="21451" y="11389"/>
                  </a:lnTo>
                  <a:lnTo>
                    <a:pt x="21238" y="11684"/>
                  </a:lnTo>
                  <a:lnTo>
                    <a:pt x="21153" y="12175"/>
                  </a:lnTo>
                  <a:lnTo>
                    <a:pt x="21046" y="12698"/>
                  </a:lnTo>
                  <a:lnTo>
                    <a:pt x="20791" y="13156"/>
                  </a:lnTo>
                  <a:lnTo>
                    <a:pt x="20279" y="13713"/>
                  </a:lnTo>
                  <a:lnTo>
                    <a:pt x="19725" y="14007"/>
                  </a:lnTo>
                  <a:lnTo>
                    <a:pt x="19129" y="14236"/>
                  </a:lnTo>
                  <a:lnTo>
                    <a:pt x="18767" y="14727"/>
                  </a:lnTo>
                  <a:lnTo>
                    <a:pt x="18682" y="15316"/>
                  </a:lnTo>
                  <a:lnTo>
                    <a:pt x="18724" y="15807"/>
                  </a:lnTo>
                  <a:lnTo>
                    <a:pt x="18980" y="16200"/>
                  </a:lnTo>
                  <a:lnTo>
                    <a:pt x="19129" y="16658"/>
                  </a:lnTo>
                  <a:lnTo>
                    <a:pt x="19172" y="17116"/>
                  </a:lnTo>
                  <a:lnTo>
                    <a:pt x="19022" y="17902"/>
                  </a:lnTo>
                  <a:lnTo>
                    <a:pt x="18724" y="18982"/>
                  </a:lnTo>
                  <a:lnTo>
                    <a:pt x="18383" y="19669"/>
                  </a:lnTo>
                  <a:lnTo>
                    <a:pt x="17979" y="20062"/>
                  </a:lnTo>
                  <a:lnTo>
                    <a:pt x="17766" y="20520"/>
                  </a:lnTo>
                  <a:lnTo>
                    <a:pt x="17872" y="21142"/>
                  </a:lnTo>
                  <a:lnTo>
                    <a:pt x="17808" y="21436"/>
                  </a:lnTo>
                  <a:lnTo>
                    <a:pt x="17659" y="21600"/>
                  </a:lnTo>
                  <a:lnTo>
                    <a:pt x="17318" y="21305"/>
                  </a:lnTo>
                  <a:lnTo>
                    <a:pt x="17254" y="20978"/>
                  </a:lnTo>
                  <a:lnTo>
                    <a:pt x="17020" y="20749"/>
                  </a:lnTo>
                  <a:lnTo>
                    <a:pt x="16956" y="20585"/>
                  </a:lnTo>
                  <a:lnTo>
                    <a:pt x="16807" y="20455"/>
                  </a:lnTo>
                  <a:lnTo>
                    <a:pt x="16615" y="19964"/>
                  </a:lnTo>
                  <a:lnTo>
                    <a:pt x="15763" y="20062"/>
                  </a:lnTo>
                  <a:lnTo>
                    <a:pt x="14890" y="20127"/>
                  </a:lnTo>
                  <a:lnTo>
                    <a:pt x="14038" y="20193"/>
                  </a:lnTo>
                  <a:lnTo>
                    <a:pt x="13186" y="20193"/>
                  </a:lnTo>
                  <a:lnTo>
                    <a:pt x="12334" y="20291"/>
                  </a:lnTo>
                  <a:lnTo>
                    <a:pt x="11482" y="20356"/>
                  </a:lnTo>
                  <a:lnTo>
                    <a:pt x="10566" y="20356"/>
                  </a:lnTo>
                  <a:lnTo>
                    <a:pt x="9714" y="20455"/>
                  </a:lnTo>
                  <a:lnTo>
                    <a:pt x="8862" y="20520"/>
                  </a:lnTo>
                  <a:lnTo>
                    <a:pt x="7136" y="20520"/>
                  </a:lnTo>
                  <a:lnTo>
                    <a:pt x="6284" y="20585"/>
                  </a:lnTo>
                  <a:lnTo>
                    <a:pt x="4580" y="20585"/>
                  </a:lnTo>
                  <a:lnTo>
                    <a:pt x="3728" y="20684"/>
                  </a:lnTo>
                  <a:lnTo>
                    <a:pt x="2854" y="20684"/>
                  </a:lnTo>
                  <a:lnTo>
                    <a:pt x="2663" y="20127"/>
                  </a:lnTo>
                  <a:lnTo>
                    <a:pt x="2514" y="19669"/>
                  </a:lnTo>
                  <a:lnTo>
                    <a:pt x="2620" y="19440"/>
                  </a:lnTo>
                  <a:lnTo>
                    <a:pt x="2620" y="18655"/>
                  </a:lnTo>
                  <a:lnTo>
                    <a:pt x="2556" y="17345"/>
                  </a:lnTo>
                  <a:lnTo>
                    <a:pt x="2514" y="16658"/>
                  </a:lnTo>
                  <a:lnTo>
                    <a:pt x="2364" y="16495"/>
                  </a:lnTo>
                  <a:lnTo>
                    <a:pt x="2364" y="16265"/>
                  </a:lnTo>
                  <a:lnTo>
                    <a:pt x="2471" y="15938"/>
                  </a:lnTo>
                  <a:lnTo>
                    <a:pt x="2407" y="15709"/>
                  </a:lnTo>
                  <a:lnTo>
                    <a:pt x="2258" y="15644"/>
                  </a:lnTo>
                  <a:lnTo>
                    <a:pt x="2215" y="15415"/>
                  </a:lnTo>
                  <a:lnTo>
                    <a:pt x="2258" y="15022"/>
                  </a:lnTo>
                  <a:lnTo>
                    <a:pt x="2258" y="14727"/>
                  </a:lnTo>
                  <a:lnTo>
                    <a:pt x="2109" y="14629"/>
                  </a:lnTo>
                  <a:lnTo>
                    <a:pt x="2066" y="14564"/>
                  </a:lnTo>
                  <a:lnTo>
                    <a:pt x="2066" y="14335"/>
                  </a:lnTo>
                  <a:lnTo>
                    <a:pt x="2002" y="14236"/>
                  </a:lnTo>
                  <a:lnTo>
                    <a:pt x="1853" y="14171"/>
                  </a:lnTo>
                  <a:lnTo>
                    <a:pt x="1811" y="13713"/>
                  </a:lnTo>
                  <a:lnTo>
                    <a:pt x="1811" y="12862"/>
                  </a:lnTo>
                  <a:lnTo>
                    <a:pt x="1747" y="12240"/>
                  </a:lnTo>
                  <a:lnTo>
                    <a:pt x="1598" y="11913"/>
                  </a:lnTo>
                  <a:lnTo>
                    <a:pt x="1555" y="11618"/>
                  </a:lnTo>
                  <a:lnTo>
                    <a:pt x="1555" y="11324"/>
                  </a:lnTo>
                  <a:lnTo>
                    <a:pt x="1363" y="10767"/>
                  </a:lnTo>
                  <a:lnTo>
                    <a:pt x="1044" y="10145"/>
                  </a:lnTo>
                  <a:lnTo>
                    <a:pt x="852" y="9229"/>
                  </a:lnTo>
                  <a:lnTo>
                    <a:pt x="746" y="8149"/>
                  </a:lnTo>
                  <a:lnTo>
                    <a:pt x="554" y="7527"/>
                  </a:lnTo>
                  <a:lnTo>
                    <a:pt x="447" y="7527"/>
                  </a:lnTo>
                  <a:lnTo>
                    <a:pt x="341" y="6971"/>
                  </a:lnTo>
                  <a:lnTo>
                    <a:pt x="298" y="6676"/>
                  </a:lnTo>
                  <a:lnTo>
                    <a:pt x="256" y="6513"/>
                  </a:lnTo>
                  <a:lnTo>
                    <a:pt x="0" y="5956"/>
                  </a:lnTo>
                  <a:lnTo>
                    <a:pt x="0" y="5596"/>
                  </a:lnTo>
                  <a:lnTo>
                    <a:pt x="192" y="5105"/>
                  </a:lnTo>
                  <a:lnTo>
                    <a:pt x="341" y="4353"/>
                  </a:lnTo>
                  <a:lnTo>
                    <a:pt x="405" y="3796"/>
                  </a:lnTo>
                  <a:lnTo>
                    <a:pt x="554" y="3404"/>
                  </a:lnTo>
                  <a:lnTo>
                    <a:pt x="554" y="3273"/>
                  </a:lnTo>
                  <a:lnTo>
                    <a:pt x="490" y="2945"/>
                  </a:lnTo>
                  <a:lnTo>
                    <a:pt x="447" y="2716"/>
                  </a:lnTo>
                  <a:lnTo>
                    <a:pt x="256" y="2553"/>
                  </a:lnTo>
                  <a:lnTo>
                    <a:pt x="192" y="2487"/>
                  </a:lnTo>
                  <a:lnTo>
                    <a:pt x="192" y="2193"/>
                  </a:lnTo>
                  <a:lnTo>
                    <a:pt x="256" y="2029"/>
                  </a:lnTo>
                  <a:lnTo>
                    <a:pt x="298" y="1800"/>
                  </a:lnTo>
                  <a:lnTo>
                    <a:pt x="298" y="1571"/>
                  </a:lnTo>
                  <a:lnTo>
                    <a:pt x="149" y="1080"/>
                  </a:lnTo>
                  <a:lnTo>
                    <a:pt x="85" y="720"/>
                  </a:lnTo>
                  <a:lnTo>
                    <a:pt x="3770" y="720"/>
                  </a:lnTo>
                  <a:lnTo>
                    <a:pt x="4836" y="622"/>
                  </a:lnTo>
                  <a:lnTo>
                    <a:pt x="6944" y="622"/>
                  </a:lnTo>
                  <a:lnTo>
                    <a:pt x="8009" y="556"/>
                  </a:lnTo>
                  <a:lnTo>
                    <a:pt x="9053" y="556"/>
                  </a:lnTo>
                  <a:lnTo>
                    <a:pt x="10118" y="491"/>
                  </a:lnTo>
                  <a:lnTo>
                    <a:pt x="11226" y="491"/>
                  </a:lnTo>
                  <a:lnTo>
                    <a:pt x="12270" y="393"/>
                  </a:lnTo>
                  <a:lnTo>
                    <a:pt x="13335" y="327"/>
                  </a:lnTo>
                  <a:lnTo>
                    <a:pt x="14400" y="327"/>
                  </a:lnTo>
                  <a:lnTo>
                    <a:pt x="15444" y="229"/>
                  </a:lnTo>
                  <a:lnTo>
                    <a:pt x="16509" y="164"/>
                  </a:lnTo>
                  <a:lnTo>
                    <a:pt x="17617" y="0"/>
                  </a:lnTo>
                  <a:lnTo>
                    <a:pt x="17617" y="491"/>
                  </a:lnTo>
                  <a:lnTo>
                    <a:pt x="17723" y="785"/>
                  </a:lnTo>
                  <a:lnTo>
                    <a:pt x="17872" y="1015"/>
                  </a:lnTo>
                  <a:lnTo>
                    <a:pt x="18064" y="1178"/>
                  </a:lnTo>
                  <a:lnTo>
                    <a:pt x="18128" y="1571"/>
                  </a:lnTo>
                  <a:lnTo>
                    <a:pt x="17979" y="2095"/>
                  </a:lnTo>
                  <a:lnTo>
                    <a:pt x="17979" y="2782"/>
                  </a:lnTo>
                  <a:lnTo>
                    <a:pt x="18021" y="3567"/>
                  </a:lnTo>
                  <a:lnTo>
                    <a:pt x="18170" y="4255"/>
                  </a:lnTo>
                  <a:lnTo>
                    <a:pt x="18320" y="4876"/>
                  </a:lnTo>
                  <a:lnTo>
                    <a:pt x="18724" y="5335"/>
                  </a:lnTo>
                  <a:lnTo>
                    <a:pt x="19278" y="5596"/>
                  </a:lnTo>
                  <a:lnTo>
                    <a:pt x="19640" y="6055"/>
                  </a:lnTo>
                  <a:lnTo>
                    <a:pt x="19789" y="6676"/>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58" name="Google Shape;358;p49"/>
            <p:cNvSpPr/>
            <p:nvPr/>
          </p:nvSpPr>
          <p:spPr>
            <a:xfrm>
              <a:off x="3675620" y="296076"/>
              <a:ext cx="1340350" cy="2172565"/>
            </a:xfrm>
            <a:custGeom>
              <a:avLst/>
              <a:gdLst/>
              <a:ahLst/>
              <a:cxnLst/>
              <a:rect l="l" t="t" r="r" b="b"/>
              <a:pathLst>
                <a:path w="21600" h="21600" extrusionOk="0">
                  <a:moveTo>
                    <a:pt x="21600" y="14705"/>
                  </a:moveTo>
                  <a:lnTo>
                    <a:pt x="21385" y="15580"/>
                  </a:lnTo>
                  <a:lnTo>
                    <a:pt x="21235" y="15991"/>
                  </a:lnTo>
                  <a:lnTo>
                    <a:pt x="21127" y="16429"/>
                  </a:lnTo>
                  <a:lnTo>
                    <a:pt x="21041" y="16866"/>
                  </a:lnTo>
                  <a:lnTo>
                    <a:pt x="20934" y="17304"/>
                  </a:lnTo>
                  <a:lnTo>
                    <a:pt x="20783" y="17715"/>
                  </a:lnTo>
                  <a:lnTo>
                    <a:pt x="20568" y="18590"/>
                  </a:lnTo>
                  <a:lnTo>
                    <a:pt x="20418" y="19001"/>
                  </a:lnTo>
                  <a:lnTo>
                    <a:pt x="20332" y="19439"/>
                  </a:lnTo>
                  <a:lnTo>
                    <a:pt x="20117" y="20314"/>
                  </a:lnTo>
                  <a:lnTo>
                    <a:pt x="19967" y="20725"/>
                  </a:lnTo>
                  <a:lnTo>
                    <a:pt x="19859" y="21162"/>
                  </a:lnTo>
                  <a:lnTo>
                    <a:pt x="19773" y="21600"/>
                  </a:lnTo>
                  <a:lnTo>
                    <a:pt x="19107" y="21534"/>
                  </a:lnTo>
                  <a:lnTo>
                    <a:pt x="18505" y="21481"/>
                  </a:lnTo>
                  <a:lnTo>
                    <a:pt x="17882" y="21414"/>
                  </a:lnTo>
                  <a:lnTo>
                    <a:pt x="17280" y="21322"/>
                  </a:lnTo>
                  <a:lnTo>
                    <a:pt x="16614" y="21255"/>
                  </a:lnTo>
                  <a:lnTo>
                    <a:pt x="16012" y="21189"/>
                  </a:lnTo>
                  <a:lnTo>
                    <a:pt x="15389" y="21136"/>
                  </a:lnTo>
                  <a:lnTo>
                    <a:pt x="14787" y="21070"/>
                  </a:lnTo>
                  <a:lnTo>
                    <a:pt x="14185" y="20977"/>
                  </a:lnTo>
                  <a:lnTo>
                    <a:pt x="13519" y="20910"/>
                  </a:lnTo>
                  <a:lnTo>
                    <a:pt x="12917" y="20844"/>
                  </a:lnTo>
                  <a:lnTo>
                    <a:pt x="12294" y="20751"/>
                  </a:lnTo>
                  <a:lnTo>
                    <a:pt x="11692" y="20698"/>
                  </a:lnTo>
                  <a:lnTo>
                    <a:pt x="11069" y="20632"/>
                  </a:lnTo>
                  <a:lnTo>
                    <a:pt x="10424" y="20539"/>
                  </a:lnTo>
                  <a:lnTo>
                    <a:pt x="9801" y="20473"/>
                  </a:lnTo>
                  <a:lnTo>
                    <a:pt x="8597" y="20314"/>
                  </a:lnTo>
                  <a:lnTo>
                    <a:pt x="7372" y="20155"/>
                  </a:lnTo>
                  <a:lnTo>
                    <a:pt x="6147" y="20009"/>
                  </a:lnTo>
                  <a:lnTo>
                    <a:pt x="4922" y="19850"/>
                  </a:lnTo>
                  <a:lnTo>
                    <a:pt x="3654" y="19664"/>
                  </a:lnTo>
                  <a:lnTo>
                    <a:pt x="2450" y="19505"/>
                  </a:lnTo>
                  <a:lnTo>
                    <a:pt x="1225" y="19319"/>
                  </a:lnTo>
                  <a:lnTo>
                    <a:pt x="0" y="19160"/>
                  </a:lnTo>
                  <a:lnTo>
                    <a:pt x="258" y="18524"/>
                  </a:lnTo>
                  <a:lnTo>
                    <a:pt x="451" y="17940"/>
                  </a:lnTo>
                  <a:lnTo>
                    <a:pt x="709" y="17344"/>
                  </a:lnTo>
                  <a:lnTo>
                    <a:pt x="924" y="16707"/>
                  </a:lnTo>
                  <a:lnTo>
                    <a:pt x="1182" y="16110"/>
                  </a:lnTo>
                  <a:lnTo>
                    <a:pt x="1376" y="15514"/>
                  </a:lnTo>
                  <a:lnTo>
                    <a:pt x="1633" y="14891"/>
                  </a:lnTo>
                  <a:lnTo>
                    <a:pt x="1891" y="14241"/>
                  </a:lnTo>
                  <a:lnTo>
                    <a:pt x="1891" y="14201"/>
                  </a:lnTo>
                  <a:lnTo>
                    <a:pt x="2235" y="13830"/>
                  </a:lnTo>
                  <a:lnTo>
                    <a:pt x="2343" y="13644"/>
                  </a:lnTo>
                  <a:lnTo>
                    <a:pt x="2343" y="13512"/>
                  </a:lnTo>
                  <a:lnTo>
                    <a:pt x="2450" y="13419"/>
                  </a:lnTo>
                  <a:lnTo>
                    <a:pt x="2601" y="13326"/>
                  </a:lnTo>
                  <a:lnTo>
                    <a:pt x="2644" y="13207"/>
                  </a:lnTo>
                  <a:lnTo>
                    <a:pt x="2536" y="13074"/>
                  </a:lnTo>
                  <a:lnTo>
                    <a:pt x="2343" y="12955"/>
                  </a:lnTo>
                  <a:lnTo>
                    <a:pt x="1977" y="12849"/>
                  </a:lnTo>
                  <a:lnTo>
                    <a:pt x="1891" y="12703"/>
                  </a:lnTo>
                  <a:lnTo>
                    <a:pt x="1934" y="12451"/>
                  </a:lnTo>
                  <a:lnTo>
                    <a:pt x="2386" y="12066"/>
                  </a:lnTo>
                  <a:lnTo>
                    <a:pt x="3095" y="11629"/>
                  </a:lnTo>
                  <a:lnTo>
                    <a:pt x="3568" y="11324"/>
                  </a:lnTo>
                  <a:lnTo>
                    <a:pt x="3654" y="11098"/>
                  </a:lnTo>
                  <a:lnTo>
                    <a:pt x="4170" y="10634"/>
                  </a:lnTo>
                  <a:lnTo>
                    <a:pt x="5094" y="9945"/>
                  </a:lnTo>
                  <a:lnTo>
                    <a:pt x="5481" y="9467"/>
                  </a:lnTo>
                  <a:lnTo>
                    <a:pt x="5438" y="9215"/>
                  </a:lnTo>
                  <a:lnTo>
                    <a:pt x="5180" y="8964"/>
                  </a:lnTo>
                  <a:lnTo>
                    <a:pt x="4836" y="8712"/>
                  </a:lnTo>
                  <a:lnTo>
                    <a:pt x="4578" y="8433"/>
                  </a:lnTo>
                  <a:lnTo>
                    <a:pt x="4535" y="8314"/>
                  </a:lnTo>
                  <a:lnTo>
                    <a:pt x="4470" y="8115"/>
                  </a:lnTo>
                  <a:lnTo>
                    <a:pt x="4535" y="7929"/>
                  </a:lnTo>
                  <a:lnTo>
                    <a:pt x="4621" y="7836"/>
                  </a:lnTo>
                  <a:lnTo>
                    <a:pt x="4621" y="7651"/>
                  </a:lnTo>
                  <a:lnTo>
                    <a:pt x="4535" y="7333"/>
                  </a:lnTo>
                  <a:lnTo>
                    <a:pt x="4535" y="7147"/>
                  </a:lnTo>
                  <a:lnTo>
                    <a:pt x="4578" y="7081"/>
                  </a:lnTo>
                  <a:lnTo>
                    <a:pt x="4578" y="7054"/>
                  </a:lnTo>
                  <a:lnTo>
                    <a:pt x="4771" y="6617"/>
                  </a:lnTo>
                  <a:lnTo>
                    <a:pt x="4922" y="6179"/>
                  </a:lnTo>
                  <a:lnTo>
                    <a:pt x="5094" y="5741"/>
                  </a:lnTo>
                  <a:lnTo>
                    <a:pt x="5244" y="5304"/>
                  </a:lnTo>
                  <a:lnTo>
                    <a:pt x="5438" y="4866"/>
                  </a:lnTo>
                  <a:lnTo>
                    <a:pt x="5588" y="4415"/>
                  </a:lnTo>
                  <a:lnTo>
                    <a:pt x="5889" y="3540"/>
                  </a:lnTo>
                  <a:lnTo>
                    <a:pt x="6104" y="3103"/>
                  </a:lnTo>
                  <a:lnTo>
                    <a:pt x="6405" y="2228"/>
                  </a:lnTo>
                  <a:lnTo>
                    <a:pt x="6598" y="1790"/>
                  </a:lnTo>
                  <a:lnTo>
                    <a:pt x="6770" y="1352"/>
                  </a:lnTo>
                  <a:lnTo>
                    <a:pt x="6921" y="915"/>
                  </a:lnTo>
                  <a:lnTo>
                    <a:pt x="7071" y="438"/>
                  </a:lnTo>
                  <a:lnTo>
                    <a:pt x="7264" y="0"/>
                  </a:lnTo>
                  <a:lnTo>
                    <a:pt x="8189" y="159"/>
                  </a:lnTo>
                  <a:lnTo>
                    <a:pt x="9457" y="318"/>
                  </a:lnTo>
                  <a:lnTo>
                    <a:pt x="10166" y="438"/>
                  </a:lnTo>
                  <a:lnTo>
                    <a:pt x="9908" y="1101"/>
                  </a:lnTo>
                  <a:lnTo>
                    <a:pt x="9392" y="2480"/>
                  </a:lnTo>
                  <a:lnTo>
                    <a:pt x="9156" y="3169"/>
                  </a:lnTo>
                  <a:lnTo>
                    <a:pt x="9392" y="3487"/>
                  </a:lnTo>
                  <a:lnTo>
                    <a:pt x="9564" y="3673"/>
                  </a:lnTo>
                  <a:lnTo>
                    <a:pt x="9650" y="3885"/>
                  </a:lnTo>
                  <a:lnTo>
                    <a:pt x="9801" y="4110"/>
                  </a:lnTo>
                  <a:lnTo>
                    <a:pt x="9865" y="4177"/>
                  </a:lnTo>
                  <a:lnTo>
                    <a:pt x="9865" y="4389"/>
                  </a:lnTo>
                  <a:lnTo>
                    <a:pt x="9758" y="4548"/>
                  </a:lnTo>
                  <a:lnTo>
                    <a:pt x="9801" y="4707"/>
                  </a:lnTo>
                  <a:lnTo>
                    <a:pt x="9758" y="4800"/>
                  </a:lnTo>
                  <a:lnTo>
                    <a:pt x="9650" y="4800"/>
                  </a:lnTo>
                  <a:lnTo>
                    <a:pt x="9607" y="4827"/>
                  </a:lnTo>
                  <a:lnTo>
                    <a:pt x="9650" y="4866"/>
                  </a:lnTo>
                  <a:lnTo>
                    <a:pt x="9908" y="5052"/>
                  </a:lnTo>
                  <a:lnTo>
                    <a:pt x="10166" y="5304"/>
                  </a:lnTo>
                  <a:lnTo>
                    <a:pt x="10574" y="5490"/>
                  </a:lnTo>
                  <a:lnTo>
                    <a:pt x="10682" y="5582"/>
                  </a:lnTo>
                  <a:lnTo>
                    <a:pt x="11069" y="6086"/>
                  </a:lnTo>
                  <a:lnTo>
                    <a:pt x="11241" y="6365"/>
                  </a:lnTo>
                  <a:lnTo>
                    <a:pt x="11477" y="6590"/>
                  </a:lnTo>
                  <a:lnTo>
                    <a:pt x="11584" y="6842"/>
                  </a:lnTo>
                  <a:lnTo>
                    <a:pt x="11799" y="7054"/>
                  </a:lnTo>
                  <a:lnTo>
                    <a:pt x="11842" y="7147"/>
                  </a:lnTo>
                  <a:lnTo>
                    <a:pt x="11885" y="7187"/>
                  </a:lnTo>
                  <a:lnTo>
                    <a:pt x="12143" y="7187"/>
                  </a:lnTo>
                  <a:lnTo>
                    <a:pt x="12251" y="7280"/>
                  </a:lnTo>
                  <a:lnTo>
                    <a:pt x="12186" y="7399"/>
                  </a:lnTo>
                  <a:lnTo>
                    <a:pt x="12251" y="7465"/>
                  </a:lnTo>
                  <a:lnTo>
                    <a:pt x="12401" y="7492"/>
                  </a:lnTo>
                  <a:lnTo>
                    <a:pt x="12509" y="7531"/>
                  </a:lnTo>
                  <a:lnTo>
                    <a:pt x="13067" y="7531"/>
                  </a:lnTo>
                  <a:lnTo>
                    <a:pt x="13067" y="7717"/>
                  </a:lnTo>
                  <a:lnTo>
                    <a:pt x="12960" y="7836"/>
                  </a:lnTo>
                  <a:lnTo>
                    <a:pt x="12810" y="7969"/>
                  </a:lnTo>
                  <a:lnTo>
                    <a:pt x="12745" y="8115"/>
                  </a:lnTo>
                  <a:lnTo>
                    <a:pt x="12552" y="8407"/>
                  </a:lnTo>
                  <a:lnTo>
                    <a:pt x="12401" y="8592"/>
                  </a:lnTo>
                  <a:lnTo>
                    <a:pt x="12358" y="8778"/>
                  </a:lnTo>
                  <a:lnTo>
                    <a:pt x="12143" y="8871"/>
                  </a:lnTo>
                  <a:lnTo>
                    <a:pt x="12186" y="9030"/>
                  </a:lnTo>
                  <a:lnTo>
                    <a:pt x="12100" y="9215"/>
                  </a:lnTo>
                  <a:lnTo>
                    <a:pt x="12100" y="9282"/>
                  </a:lnTo>
                  <a:lnTo>
                    <a:pt x="12186" y="9401"/>
                  </a:lnTo>
                  <a:lnTo>
                    <a:pt x="12186" y="9653"/>
                  </a:lnTo>
                  <a:lnTo>
                    <a:pt x="12143" y="9693"/>
                  </a:lnTo>
                  <a:lnTo>
                    <a:pt x="11842" y="9746"/>
                  </a:lnTo>
                  <a:lnTo>
                    <a:pt x="11735" y="9812"/>
                  </a:lnTo>
                  <a:lnTo>
                    <a:pt x="11692" y="9905"/>
                  </a:lnTo>
                  <a:lnTo>
                    <a:pt x="11692" y="10197"/>
                  </a:lnTo>
                  <a:lnTo>
                    <a:pt x="11541" y="10316"/>
                  </a:lnTo>
                  <a:lnTo>
                    <a:pt x="11477" y="10435"/>
                  </a:lnTo>
                  <a:lnTo>
                    <a:pt x="11477" y="10475"/>
                  </a:lnTo>
                  <a:lnTo>
                    <a:pt x="11735" y="10568"/>
                  </a:lnTo>
                  <a:lnTo>
                    <a:pt x="11993" y="10754"/>
                  </a:lnTo>
                  <a:lnTo>
                    <a:pt x="12036" y="10780"/>
                  </a:lnTo>
                  <a:lnTo>
                    <a:pt x="12143" y="10780"/>
                  </a:lnTo>
                  <a:lnTo>
                    <a:pt x="12294" y="10754"/>
                  </a:lnTo>
                  <a:lnTo>
                    <a:pt x="12444" y="10687"/>
                  </a:lnTo>
                  <a:lnTo>
                    <a:pt x="12810" y="10634"/>
                  </a:lnTo>
                  <a:lnTo>
                    <a:pt x="13218" y="10435"/>
                  </a:lnTo>
                  <a:lnTo>
                    <a:pt x="13261" y="10382"/>
                  </a:lnTo>
                  <a:lnTo>
                    <a:pt x="13261" y="10343"/>
                  </a:lnTo>
                  <a:lnTo>
                    <a:pt x="13304" y="10343"/>
                  </a:lnTo>
                  <a:lnTo>
                    <a:pt x="13411" y="10409"/>
                  </a:lnTo>
                  <a:lnTo>
                    <a:pt x="13626" y="10568"/>
                  </a:lnTo>
                  <a:lnTo>
                    <a:pt x="13777" y="10661"/>
                  </a:lnTo>
                  <a:lnTo>
                    <a:pt x="13777" y="10687"/>
                  </a:lnTo>
                  <a:lnTo>
                    <a:pt x="13820" y="10727"/>
                  </a:lnTo>
                  <a:lnTo>
                    <a:pt x="13777" y="10846"/>
                  </a:lnTo>
                  <a:lnTo>
                    <a:pt x="13820" y="10979"/>
                  </a:lnTo>
                  <a:lnTo>
                    <a:pt x="13777" y="11125"/>
                  </a:lnTo>
                  <a:lnTo>
                    <a:pt x="13863" y="11324"/>
                  </a:lnTo>
                  <a:lnTo>
                    <a:pt x="13863" y="11536"/>
                  </a:lnTo>
                  <a:lnTo>
                    <a:pt x="14078" y="11814"/>
                  </a:lnTo>
                  <a:lnTo>
                    <a:pt x="14185" y="12040"/>
                  </a:lnTo>
                  <a:lnTo>
                    <a:pt x="14271" y="12133"/>
                  </a:lnTo>
                  <a:lnTo>
                    <a:pt x="14379" y="12265"/>
                  </a:lnTo>
                  <a:lnTo>
                    <a:pt x="14421" y="12385"/>
                  </a:lnTo>
                  <a:lnTo>
                    <a:pt x="14421" y="12477"/>
                  </a:lnTo>
                  <a:lnTo>
                    <a:pt x="14228" y="12663"/>
                  </a:lnTo>
                  <a:lnTo>
                    <a:pt x="14271" y="12729"/>
                  </a:lnTo>
                  <a:lnTo>
                    <a:pt x="14336" y="12822"/>
                  </a:lnTo>
                  <a:lnTo>
                    <a:pt x="14593" y="13048"/>
                  </a:lnTo>
                  <a:lnTo>
                    <a:pt x="14636" y="13074"/>
                  </a:lnTo>
                  <a:lnTo>
                    <a:pt x="14894" y="13074"/>
                  </a:lnTo>
                  <a:lnTo>
                    <a:pt x="15045" y="13140"/>
                  </a:lnTo>
                  <a:lnTo>
                    <a:pt x="15152" y="13233"/>
                  </a:lnTo>
                  <a:lnTo>
                    <a:pt x="15238" y="13392"/>
                  </a:lnTo>
                  <a:lnTo>
                    <a:pt x="15303" y="13551"/>
                  </a:lnTo>
                  <a:lnTo>
                    <a:pt x="15303" y="13697"/>
                  </a:lnTo>
                  <a:lnTo>
                    <a:pt x="15389" y="13923"/>
                  </a:lnTo>
                  <a:lnTo>
                    <a:pt x="15346" y="14082"/>
                  </a:lnTo>
                  <a:lnTo>
                    <a:pt x="15453" y="14135"/>
                  </a:lnTo>
                  <a:lnTo>
                    <a:pt x="15604" y="14267"/>
                  </a:lnTo>
                  <a:lnTo>
                    <a:pt x="15754" y="14360"/>
                  </a:lnTo>
                  <a:lnTo>
                    <a:pt x="15904" y="14360"/>
                  </a:lnTo>
                  <a:lnTo>
                    <a:pt x="15947" y="14267"/>
                  </a:lnTo>
                  <a:lnTo>
                    <a:pt x="16012" y="14201"/>
                  </a:lnTo>
                  <a:lnTo>
                    <a:pt x="16270" y="14135"/>
                  </a:lnTo>
                  <a:lnTo>
                    <a:pt x="16506" y="14135"/>
                  </a:lnTo>
                  <a:lnTo>
                    <a:pt x="17280" y="14334"/>
                  </a:lnTo>
                  <a:lnTo>
                    <a:pt x="17323" y="14334"/>
                  </a:lnTo>
                  <a:lnTo>
                    <a:pt x="17581" y="14175"/>
                  </a:lnTo>
                  <a:lnTo>
                    <a:pt x="17688" y="14135"/>
                  </a:lnTo>
                  <a:lnTo>
                    <a:pt x="17882" y="14135"/>
                  </a:lnTo>
                  <a:lnTo>
                    <a:pt x="18398" y="14241"/>
                  </a:lnTo>
                  <a:lnTo>
                    <a:pt x="18956" y="14267"/>
                  </a:lnTo>
                  <a:lnTo>
                    <a:pt x="19257" y="14334"/>
                  </a:lnTo>
                  <a:lnTo>
                    <a:pt x="19709" y="14334"/>
                  </a:lnTo>
                  <a:lnTo>
                    <a:pt x="20224" y="14427"/>
                  </a:lnTo>
                  <a:lnTo>
                    <a:pt x="20267" y="14427"/>
                  </a:lnTo>
                  <a:lnTo>
                    <a:pt x="20332" y="14387"/>
                  </a:lnTo>
                  <a:lnTo>
                    <a:pt x="20267" y="14334"/>
                  </a:lnTo>
                  <a:lnTo>
                    <a:pt x="20267" y="14201"/>
                  </a:lnTo>
                  <a:lnTo>
                    <a:pt x="20418" y="14082"/>
                  </a:lnTo>
                  <a:lnTo>
                    <a:pt x="20525" y="13989"/>
                  </a:lnTo>
                  <a:lnTo>
                    <a:pt x="20633" y="13923"/>
                  </a:lnTo>
                  <a:lnTo>
                    <a:pt x="20891" y="13923"/>
                  </a:lnTo>
                  <a:lnTo>
                    <a:pt x="20977" y="14015"/>
                  </a:lnTo>
                  <a:lnTo>
                    <a:pt x="21084" y="14108"/>
                  </a:lnTo>
                  <a:lnTo>
                    <a:pt x="21192" y="14387"/>
                  </a:lnTo>
                  <a:lnTo>
                    <a:pt x="21299" y="14519"/>
                  </a:lnTo>
                  <a:lnTo>
                    <a:pt x="21600" y="14705"/>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59" name="Google Shape;359;p49"/>
            <p:cNvSpPr/>
            <p:nvPr/>
          </p:nvSpPr>
          <p:spPr>
            <a:xfrm>
              <a:off x="9003671" y="2512652"/>
              <a:ext cx="892233" cy="1561739"/>
            </a:xfrm>
            <a:custGeom>
              <a:avLst/>
              <a:gdLst/>
              <a:ahLst/>
              <a:cxnLst/>
              <a:rect l="l" t="t" r="r" b="b"/>
              <a:pathLst>
                <a:path w="21600" h="21600" extrusionOk="0">
                  <a:moveTo>
                    <a:pt x="17790" y="0"/>
                  </a:moveTo>
                  <a:lnTo>
                    <a:pt x="17855" y="609"/>
                  </a:lnTo>
                  <a:lnTo>
                    <a:pt x="18016" y="1088"/>
                  </a:lnTo>
                  <a:lnTo>
                    <a:pt x="18242" y="1310"/>
                  </a:lnTo>
                  <a:lnTo>
                    <a:pt x="18404" y="1494"/>
                  </a:lnTo>
                  <a:lnTo>
                    <a:pt x="18630" y="1568"/>
                  </a:lnTo>
                  <a:lnTo>
                    <a:pt x="18920" y="1881"/>
                  </a:lnTo>
                  <a:lnTo>
                    <a:pt x="19243" y="2398"/>
                  </a:lnTo>
                  <a:lnTo>
                    <a:pt x="19534" y="2748"/>
                  </a:lnTo>
                  <a:lnTo>
                    <a:pt x="19695" y="2878"/>
                  </a:lnTo>
                  <a:lnTo>
                    <a:pt x="19921" y="3929"/>
                  </a:lnTo>
                  <a:lnTo>
                    <a:pt x="20083" y="5109"/>
                  </a:lnTo>
                  <a:lnTo>
                    <a:pt x="20212" y="6235"/>
                  </a:lnTo>
                  <a:lnTo>
                    <a:pt x="20438" y="7415"/>
                  </a:lnTo>
                  <a:lnTo>
                    <a:pt x="20599" y="8559"/>
                  </a:lnTo>
                  <a:lnTo>
                    <a:pt x="20825" y="9739"/>
                  </a:lnTo>
                  <a:lnTo>
                    <a:pt x="20987" y="10865"/>
                  </a:lnTo>
                  <a:lnTo>
                    <a:pt x="21148" y="11953"/>
                  </a:lnTo>
                  <a:lnTo>
                    <a:pt x="21148" y="12008"/>
                  </a:lnTo>
                  <a:lnTo>
                    <a:pt x="20922" y="12137"/>
                  </a:lnTo>
                  <a:lnTo>
                    <a:pt x="20761" y="12340"/>
                  </a:lnTo>
                  <a:lnTo>
                    <a:pt x="20922" y="12562"/>
                  </a:lnTo>
                  <a:lnTo>
                    <a:pt x="20825" y="12691"/>
                  </a:lnTo>
                  <a:lnTo>
                    <a:pt x="20696" y="12820"/>
                  </a:lnTo>
                  <a:lnTo>
                    <a:pt x="20825" y="13041"/>
                  </a:lnTo>
                  <a:lnTo>
                    <a:pt x="21213" y="13447"/>
                  </a:lnTo>
                  <a:lnTo>
                    <a:pt x="21439" y="13779"/>
                  </a:lnTo>
                  <a:lnTo>
                    <a:pt x="21600" y="14185"/>
                  </a:lnTo>
                  <a:lnTo>
                    <a:pt x="21600" y="14443"/>
                  </a:lnTo>
                  <a:lnTo>
                    <a:pt x="21277" y="14701"/>
                  </a:lnTo>
                  <a:lnTo>
                    <a:pt x="21148" y="15236"/>
                  </a:lnTo>
                  <a:lnTo>
                    <a:pt x="20922" y="15439"/>
                  </a:lnTo>
                  <a:lnTo>
                    <a:pt x="20696" y="15531"/>
                  </a:lnTo>
                  <a:lnTo>
                    <a:pt x="20438" y="15753"/>
                  </a:lnTo>
                  <a:lnTo>
                    <a:pt x="20212" y="16103"/>
                  </a:lnTo>
                  <a:lnTo>
                    <a:pt x="19986" y="16269"/>
                  </a:lnTo>
                  <a:lnTo>
                    <a:pt x="19760" y="16269"/>
                  </a:lnTo>
                  <a:lnTo>
                    <a:pt x="19598" y="16325"/>
                  </a:lnTo>
                  <a:lnTo>
                    <a:pt x="19469" y="16454"/>
                  </a:lnTo>
                  <a:lnTo>
                    <a:pt x="19534" y="16583"/>
                  </a:lnTo>
                  <a:lnTo>
                    <a:pt x="19695" y="16712"/>
                  </a:lnTo>
                  <a:lnTo>
                    <a:pt x="19695" y="16841"/>
                  </a:lnTo>
                  <a:lnTo>
                    <a:pt x="19469" y="16970"/>
                  </a:lnTo>
                  <a:lnTo>
                    <a:pt x="19469" y="17062"/>
                  </a:lnTo>
                  <a:lnTo>
                    <a:pt x="19534" y="17099"/>
                  </a:lnTo>
                  <a:lnTo>
                    <a:pt x="19534" y="17155"/>
                  </a:lnTo>
                  <a:lnTo>
                    <a:pt x="19372" y="17191"/>
                  </a:lnTo>
                  <a:lnTo>
                    <a:pt x="19308" y="17413"/>
                  </a:lnTo>
                  <a:lnTo>
                    <a:pt x="19308" y="17671"/>
                  </a:lnTo>
                  <a:lnTo>
                    <a:pt x="19243" y="17837"/>
                  </a:lnTo>
                  <a:lnTo>
                    <a:pt x="19082" y="17837"/>
                  </a:lnTo>
                  <a:lnTo>
                    <a:pt x="19082" y="17929"/>
                  </a:lnTo>
                  <a:lnTo>
                    <a:pt x="19469" y="18243"/>
                  </a:lnTo>
                  <a:lnTo>
                    <a:pt x="19243" y="18317"/>
                  </a:lnTo>
                  <a:lnTo>
                    <a:pt x="19017" y="18630"/>
                  </a:lnTo>
                  <a:lnTo>
                    <a:pt x="19017" y="18925"/>
                  </a:lnTo>
                  <a:lnTo>
                    <a:pt x="19243" y="19239"/>
                  </a:lnTo>
                  <a:lnTo>
                    <a:pt x="18856" y="19553"/>
                  </a:lnTo>
                  <a:lnTo>
                    <a:pt x="17790" y="19811"/>
                  </a:lnTo>
                  <a:lnTo>
                    <a:pt x="17241" y="20032"/>
                  </a:lnTo>
                  <a:lnTo>
                    <a:pt x="17177" y="20161"/>
                  </a:lnTo>
                  <a:lnTo>
                    <a:pt x="17338" y="20419"/>
                  </a:lnTo>
                  <a:lnTo>
                    <a:pt x="17564" y="20715"/>
                  </a:lnTo>
                  <a:lnTo>
                    <a:pt x="17629" y="20936"/>
                  </a:lnTo>
                  <a:lnTo>
                    <a:pt x="17467" y="21065"/>
                  </a:lnTo>
                  <a:lnTo>
                    <a:pt x="16725" y="21028"/>
                  </a:lnTo>
                  <a:lnTo>
                    <a:pt x="15272" y="20807"/>
                  </a:lnTo>
                  <a:lnTo>
                    <a:pt x="14335" y="20862"/>
                  </a:lnTo>
                  <a:lnTo>
                    <a:pt x="13883" y="21194"/>
                  </a:lnTo>
                  <a:lnTo>
                    <a:pt x="13819" y="21416"/>
                  </a:lnTo>
                  <a:lnTo>
                    <a:pt x="13883" y="21600"/>
                  </a:lnTo>
                  <a:lnTo>
                    <a:pt x="13431" y="21379"/>
                  </a:lnTo>
                  <a:lnTo>
                    <a:pt x="13205" y="21286"/>
                  </a:lnTo>
                  <a:lnTo>
                    <a:pt x="13141" y="21342"/>
                  </a:lnTo>
                  <a:lnTo>
                    <a:pt x="13044" y="21342"/>
                  </a:lnTo>
                  <a:lnTo>
                    <a:pt x="13044" y="21471"/>
                  </a:lnTo>
                  <a:lnTo>
                    <a:pt x="13141" y="21508"/>
                  </a:lnTo>
                  <a:lnTo>
                    <a:pt x="13141" y="21545"/>
                  </a:lnTo>
                  <a:lnTo>
                    <a:pt x="13044" y="21545"/>
                  </a:lnTo>
                  <a:lnTo>
                    <a:pt x="12753" y="21508"/>
                  </a:lnTo>
                  <a:lnTo>
                    <a:pt x="12366" y="21250"/>
                  </a:lnTo>
                  <a:lnTo>
                    <a:pt x="11978" y="20862"/>
                  </a:lnTo>
                  <a:lnTo>
                    <a:pt x="11817" y="20512"/>
                  </a:lnTo>
                  <a:lnTo>
                    <a:pt x="11978" y="20235"/>
                  </a:lnTo>
                  <a:lnTo>
                    <a:pt x="11978" y="19977"/>
                  </a:lnTo>
                  <a:lnTo>
                    <a:pt x="11752" y="19719"/>
                  </a:lnTo>
                  <a:lnTo>
                    <a:pt x="11591" y="19460"/>
                  </a:lnTo>
                  <a:lnTo>
                    <a:pt x="11526" y="19202"/>
                  </a:lnTo>
                  <a:lnTo>
                    <a:pt x="10978" y="18796"/>
                  </a:lnTo>
                  <a:lnTo>
                    <a:pt x="9848" y="18317"/>
                  </a:lnTo>
                  <a:lnTo>
                    <a:pt x="9008" y="18022"/>
                  </a:lnTo>
                  <a:lnTo>
                    <a:pt x="8459" y="17929"/>
                  </a:lnTo>
                  <a:lnTo>
                    <a:pt x="7846" y="17671"/>
                  </a:lnTo>
                  <a:lnTo>
                    <a:pt x="7168" y="17284"/>
                  </a:lnTo>
                  <a:lnTo>
                    <a:pt x="6716" y="16970"/>
                  </a:lnTo>
                  <a:lnTo>
                    <a:pt x="6716" y="16804"/>
                  </a:lnTo>
                  <a:lnTo>
                    <a:pt x="6942" y="16195"/>
                  </a:lnTo>
                  <a:lnTo>
                    <a:pt x="7717" y="14923"/>
                  </a:lnTo>
                  <a:lnTo>
                    <a:pt x="7781" y="14738"/>
                  </a:lnTo>
                  <a:lnTo>
                    <a:pt x="7781" y="14701"/>
                  </a:lnTo>
                  <a:lnTo>
                    <a:pt x="7620" y="14609"/>
                  </a:lnTo>
                  <a:lnTo>
                    <a:pt x="7265" y="14480"/>
                  </a:lnTo>
                  <a:lnTo>
                    <a:pt x="6554" y="14351"/>
                  </a:lnTo>
                  <a:lnTo>
                    <a:pt x="5876" y="14314"/>
                  </a:lnTo>
                  <a:lnTo>
                    <a:pt x="5327" y="14480"/>
                  </a:lnTo>
                  <a:lnTo>
                    <a:pt x="4875" y="14222"/>
                  </a:lnTo>
                  <a:lnTo>
                    <a:pt x="4423" y="13484"/>
                  </a:lnTo>
                  <a:lnTo>
                    <a:pt x="3358" y="12691"/>
                  </a:lnTo>
                  <a:lnTo>
                    <a:pt x="1743" y="11916"/>
                  </a:lnTo>
                  <a:lnTo>
                    <a:pt x="839" y="11381"/>
                  </a:lnTo>
                  <a:lnTo>
                    <a:pt x="517" y="11086"/>
                  </a:lnTo>
                  <a:lnTo>
                    <a:pt x="291" y="10643"/>
                  </a:lnTo>
                  <a:lnTo>
                    <a:pt x="65" y="10035"/>
                  </a:lnTo>
                  <a:lnTo>
                    <a:pt x="0" y="9555"/>
                  </a:lnTo>
                  <a:lnTo>
                    <a:pt x="291" y="8946"/>
                  </a:lnTo>
                  <a:lnTo>
                    <a:pt x="517" y="8854"/>
                  </a:lnTo>
                  <a:lnTo>
                    <a:pt x="613" y="8688"/>
                  </a:lnTo>
                  <a:lnTo>
                    <a:pt x="452" y="8337"/>
                  </a:lnTo>
                  <a:lnTo>
                    <a:pt x="775" y="8079"/>
                  </a:lnTo>
                  <a:lnTo>
                    <a:pt x="1388" y="7858"/>
                  </a:lnTo>
                  <a:lnTo>
                    <a:pt x="1905" y="7471"/>
                  </a:lnTo>
                  <a:lnTo>
                    <a:pt x="2357" y="6862"/>
                  </a:lnTo>
                  <a:lnTo>
                    <a:pt x="2583" y="6419"/>
                  </a:lnTo>
                  <a:lnTo>
                    <a:pt x="2518" y="6161"/>
                  </a:lnTo>
                  <a:lnTo>
                    <a:pt x="2292" y="5903"/>
                  </a:lnTo>
                  <a:lnTo>
                    <a:pt x="1905" y="5681"/>
                  </a:lnTo>
                  <a:lnTo>
                    <a:pt x="1840" y="5405"/>
                  </a:lnTo>
                  <a:lnTo>
                    <a:pt x="1970" y="5073"/>
                  </a:lnTo>
                  <a:lnTo>
                    <a:pt x="2518" y="4796"/>
                  </a:lnTo>
                  <a:lnTo>
                    <a:pt x="3422" y="4667"/>
                  </a:lnTo>
                  <a:lnTo>
                    <a:pt x="4262" y="4501"/>
                  </a:lnTo>
                  <a:lnTo>
                    <a:pt x="5037" y="4187"/>
                  </a:lnTo>
                  <a:lnTo>
                    <a:pt x="5424" y="3929"/>
                  </a:lnTo>
                  <a:lnTo>
                    <a:pt x="5586" y="3634"/>
                  </a:lnTo>
                  <a:lnTo>
                    <a:pt x="5715" y="3357"/>
                  </a:lnTo>
                  <a:lnTo>
                    <a:pt x="6038" y="3191"/>
                  </a:lnTo>
                  <a:lnTo>
                    <a:pt x="6167" y="2878"/>
                  </a:lnTo>
                  <a:lnTo>
                    <a:pt x="6264" y="2527"/>
                  </a:lnTo>
                  <a:lnTo>
                    <a:pt x="6264" y="2232"/>
                  </a:lnTo>
                  <a:lnTo>
                    <a:pt x="6102" y="2047"/>
                  </a:lnTo>
                  <a:lnTo>
                    <a:pt x="5812" y="1881"/>
                  </a:lnTo>
                  <a:lnTo>
                    <a:pt x="5198" y="1660"/>
                  </a:lnTo>
                  <a:lnTo>
                    <a:pt x="4811" y="1439"/>
                  </a:lnTo>
                  <a:lnTo>
                    <a:pt x="4746" y="1236"/>
                  </a:lnTo>
                  <a:lnTo>
                    <a:pt x="4423" y="1015"/>
                  </a:lnTo>
                  <a:lnTo>
                    <a:pt x="3907" y="793"/>
                  </a:lnTo>
                  <a:lnTo>
                    <a:pt x="3519" y="535"/>
                  </a:lnTo>
                  <a:lnTo>
                    <a:pt x="5876" y="480"/>
                  </a:lnTo>
                  <a:lnTo>
                    <a:pt x="8104" y="406"/>
                  </a:lnTo>
                  <a:lnTo>
                    <a:pt x="10364" y="314"/>
                  </a:lnTo>
                  <a:lnTo>
                    <a:pt x="12592" y="221"/>
                  </a:lnTo>
                  <a:lnTo>
                    <a:pt x="14884" y="129"/>
                  </a:lnTo>
                  <a:lnTo>
                    <a:pt x="17177" y="55"/>
                  </a:lnTo>
                  <a:lnTo>
                    <a:pt x="17790" y="0"/>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60" name="Google Shape;360;p49"/>
            <p:cNvSpPr/>
            <p:nvPr/>
          </p:nvSpPr>
          <p:spPr>
            <a:xfrm>
              <a:off x="9791875" y="2651354"/>
              <a:ext cx="696182" cy="1180308"/>
            </a:xfrm>
            <a:custGeom>
              <a:avLst/>
              <a:gdLst/>
              <a:ahLst/>
              <a:cxnLst/>
              <a:rect l="l" t="t" r="r" b="b"/>
              <a:pathLst>
                <a:path w="21600" h="21600" extrusionOk="0">
                  <a:moveTo>
                    <a:pt x="18497" y="293"/>
                  </a:moveTo>
                  <a:lnTo>
                    <a:pt x="18869" y="1977"/>
                  </a:lnTo>
                  <a:lnTo>
                    <a:pt x="19159" y="3637"/>
                  </a:lnTo>
                  <a:lnTo>
                    <a:pt x="19448" y="5272"/>
                  </a:lnTo>
                  <a:lnTo>
                    <a:pt x="19862" y="6932"/>
                  </a:lnTo>
                  <a:lnTo>
                    <a:pt x="20152" y="8616"/>
                  </a:lnTo>
                  <a:lnTo>
                    <a:pt x="20441" y="10275"/>
                  </a:lnTo>
                  <a:lnTo>
                    <a:pt x="20814" y="11886"/>
                  </a:lnTo>
                  <a:lnTo>
                    <a:pt x="21103" y="13619"/>
                  </a:lnTo>
                  <a:lnTo>
                    <a:pt x="21021" y="13692"/>
                  </a:lnTo>
                  <a:lnTo>
                    <a:pt x="20938" y="13912"/>
                  </a:lnTo>
                  <a:lnTo>
                    <a:pt x="21103" y="14083"/>
                  </a:lnTo>
                  <a:lnTo>
                    <a:pt x="21228" y="14254"/>
                  </a:lnTo>
                  <a:lnTo>
                    <a:pt x="21021" y="14424"/>
                  </a:lnTo>
                  <a:lnTo>
                    <a:pt x="21103" y="14546"/>
                  </a:lnTo>
                  <a:lnTo>
                    <a:pt x="21434" y="14546"/>
                  </a:lnTo>
                  <a:lnTo>
                    <a:pt x="21600" y="14717"/>
                  </a:lnTo>
                  <a:lnTo>
                    <a:pt x="21600" y="14961"/>
                  </a:lnTo>
                  <a:lnTo>
                    <a:pt x="20938" y="15303"/>
                  </a:lnTo>
                  <a:lnTo>
                    <a:pt x="19738" y="15645"/>
                  </a:lnTo>
                  <a:lnTo>
                    <a:pt x="19448" y="15767"/>
                  </a:lnTo>
                  <a:lnTo>
                    <a:pt x="19283" y="15816"/>
                  </a:lnTo>
                  <a:lnTo>
                    <a:pt x="19076" y="15816"/>
                  </a:lnTo>
                  <a:lnTo>
                    <a:pt x="18952" y="15767"/>
                  </a:lnTo>
                  <a:lnTo>
                    <a:pt x="18662" y="15645"/>
                  </a:lnTo>
                  <a:lnTo>
                    <a:pt x="18290" y="15645"/>
                  </a:lnTo>
                  <a:lnTo>
                    <a:pt x="17586" y="15694"/>
                  </a:lnTo>
                  <a:lnTo>
                    <a:pt x="17421" y="15986"/>
                  </a:lnTo>
                  <a:lnTo>
                    <a:pt x="17586" y="16401"/>
                  </a:lnTo>
                  <a:lnTo>
                    <a:pt x="17421" y="16743"/>
                  </a:lnTo>
                  <a:lnTo>
                    <a:pt x="16924" y="17036"/>
                  </a:lnTo>
                  <a:lnTo>
                    <a:pt x="16510" y="17378"/>
                  </a:lnTo>
                  <a:lnTo>
                    <a:pt x="16345" y="17793"/>
                  </a:lnTo>
                  <a:lnTo>
                    <a:pt x="15931" y="18061"/>
                  </a:lnTo>
                  <a:lnTo>
                    <a:pt x="15434" y="18183"/>
                  </a:lnTo>
                  <a:lnTo>
                    <a:pt x="15062" y="18525"/>
                  </a:lnTo>
                  <a:lnTo>
                    <a:pt x="14855" y="19233"/>
                  </a:lnTo>
                  <a:lnTo>
                    <a:pt x="14483" y="19623"/>
                  </a:lnTo>
                  <a:lnTo>
                    <a:pt x="14069" y="19794"/>
                  </a:lnTo>
                  <a:lnTo>
                    <a:pt x="13572" y="19794"/>
                  </a:lnTo>
                  <a:lnTo>
                    <a:pt x="12828" y="19623"/>
                  </a:lnTo>
                  <a:lnTo>
                    <a:pt x="12331" y="19403"/>
                  </a:lnTo>
                  <a:lnTo>
                    <a:pt x="12207" y="19159"/>
                  </a:lnTo>
                  <a:lnTo>
                    <a:pt x="11917" y="18988"/>
                  </a:lnTo>
                  <a:lnTo>
                    <a:pt x="11752" y="18940"/>
                  </a:lnTo>
                  <a:lnTo>
                    <a:pt x="11628" y="18940"/>
                  </a:lnTo>
                  <a:lnTo>
                    <a:pt x="11628" y="19159"/>
                  </a:lnTo>
                  <a:lnTo>
                    <a:pt x="11131" y="19159"/>
                  </a:lnTo>
                  <a:lnTo>
                    <a:pt x="11048" y="19281"/>
                  </a:lnTo>
                  <a:lnTo>
                    <a:pt x="11131" y="19452"/>
                  </a:lnTo>
                  <a:lnTo>
                    <a:pt x="11048" y="19623"/>
                  </a:lnTo>
                  <a:lnTo>
                    <a:pt x="10759" y="19696"/>
                  </a:lnTo>
                  <a:lnTo>
                    <a:pt x="10676" y="19867"/>
                  </a:lnTo>
                  <a:lnTo>
                    <a:pt x="10759" y="20160"/>
                  </a:lnTo>
                  <a:lnTo>
                    <a:pt x="10552" y="20380"/>
                  </a:lnTo>
                  <a:lnTo>
                    <a:pt x="10262" y="20599"/>
                  </a:lnTo>
                  <a:lnTo>
                    <a:pt x="9766" y="20551"/>
                  </a:lnTo>
                  <a:lnTo>
                    <a:pt x="8979" y="20258"/>
                  </a:lnTo>
                  <a:lnTo>
                    <a:pt x="8317" y="20209"/>
                  </a:lnTo>
                  <a:lnTo>
                    <a:pt x="7738" y="20428"/>
                  </a:lnTo>
                  <a:lnTo>
                    <a:pt x="7241" y="20721"/>
                  </a:lnTo>
                  <a:lnTo>
                    <a:pt x="6952" y="21063"/>
                  </a:lnTo>
                  <a:lnTo>
                    <a:pt x="6662" y="21185"/>
                  </a:lnTo>
                  <a:lnTo>
                    <a:pt x="6041" y="20965"/>
                  </a:lnTo>
                  <a:lnTo>
                    <a:pt x="4883" y="20673"/>
                  </a:lnTo>
                  <a:lnTo>
                    <a:pt x="4303" y="20599"/>
                  </a:lnTo>
                  <a:lnTo>
                    <a:pt x="3890" y="20721"/>
                  </a:lnTo>
                  <a:lnTo>
                    <a:pt x="3600" y="20721"/>
                  </a:lnTo>
                  <a:lnTo>
                    <a:pt x="3517" y="20599"/>
                  </a:lnTo>
                  <a:lnTo>
                    <a:pt x="3434" y="20599"/>
                  </a:lnTo>
                  <a:lnTo>
                    <a:pt x="3310" y="20673"/>
                  </a:lnTo>
                  <a:lnTo>
                    <a:pt x="3434" y="20965"/>
                  </a:lnTo>
                  <a:lnTo>
                    <a:pt x="3310" y="21136"/>
                  </a:lnTo>
                  <a:lnTo>
                    <a:pt x="3145" y="21234"/>
                  </a:lnTo>
                  <a:lnTo>
                    <a:pt x="3021" y="21185"/>
                  </a:lnTo>
                  <a:lnTo>
                    <a:pt x="2814" y="21014"/>
                  </a:lnTo>
                  <a:lnTo>
                    <a:pt x="2648" y="20965"/>
                  </a:lnTo>
                  <a:lnTo>
                    <a:pt x="2234" y="21014"/>
                  </a:lnTo>
                  <a:lnTo>
                    <a:pt x="1862" y="21014"/>
                  </a:lnTo>
                  <a:lnTo>
                    <a:pt x="1448" y="20892"/>
                  </a:lnTo>
                  <a:lnTo>
                    <a:pt x="1366" y="20965"/>
                  </a:lnTo>
                  <a:lnTo>
                    <a:pt x="1283" y="21014"/>
                  </a:lnTo>
                  <a:lnTo>
                    <a:pt x="1366" y="21234"/>
                  </a:lnTo>
                  <a:lnTo>
                    <a:pt x="1283" y="21429"/>
                  </a:lnTo>
                  <a:lnTo>
                    <a:pt x="1159" y="21527"/>
                  </a:lnTo>
                  <a:lnTo>
                    <a:pt x="869" y="21600"/>
                  </a:lnTo>
                  <a:lnTo>
                    <a:pt x="579" y="21527"/>
                  </a:lnTo>
                  <a:lnTo>
                    <a:pt x="497" y="21600"/>
                  </a:lnTo>
                  <a:lnTo>
                    <a:pt x="0" y="21185"/>
                  </a:lnTo>
                  <a:lnTo>
                    <a:pt x="0" y="21063"/>
                  </a:lnTo>
                  <a:lnTo>
                    <a:pt x="207" y="21063"/>
                  </a:lnTo>
                  <a:lnTo>
                    <a:pt x="290" y="20843"/>
                  </a:lnTo>
                  <a:lnTo>
                    <a:pt x="290" y="20502"/>
                  </a:lnTo>
                  <a:lnTo>
                    <a:pt x="372" y="20209"/>
                  </a:lnTo>
                  <a:lnTo>
                    <a:pt x="579" y="20160"/>
                  </a:lnTo>
                  <a:lnTo>
                    <a:pt x="579" y="20087"/>
                  </a:lnTo>
                  <a:lnTo>
                    <a:pt x="497" y="20038"/>
                  </a:lnTo>
                  <a:lnTo>
                    <a:pt x="497" y="19916"/>
                  </a:lnTo>
                  <a:lnTo>
                    <a:pt x="786" y="19745"/>
                  </a:lnTo>
                  <a:lnTo>
                    <a:pt x="786" y="19574"/>
                  </a:lnTo>
                  <a:lnTo>
                    <a:pt x="579" y="19403"/>
                  </a:lnTo>
                  <a:lnTo>
                    <a:pt x="497" y="19233"/>
                  </a:lnTo>
                  <a:lnTo>
                    <a:pt x="662" y="19062"/>
                  </a:lnTo>
                  <a:lnTo>
                    <a:pt x="869" y="18988"/>
                  </a:lnTo>
                  <a:lnTo>
                    <a:pt x="1159" y="18988"/>
                  </a:lnTo>
                  <a:lnTo>
                    <a:pt x="1448" y="18769"/>
                  </a:lnTo>
                  <a:lnTo>
                    <a:pt x="1738" y="18305"/>
                  </a:lnTo>
                  <a:lnTo>
                    <a:pt x="2069" y="18012"/>
                  </a:lnTo>
                  <a:lnTo>
                    <a:pt x="2359" y="17890"/>
                  </a:lnTo>
                  <a:lnTo>
                    <a:pt x="2648" y="17622"/>
                  </a:lnTo>
                  <a:lnTo>
                    <a:pt x="2814" y="16914"/>
                  </a:lnTo>
                  <a:lnTo>
                    <a:pt x="3228" y="16572"/>
                  </a:lnTo>
                  <a:lnTo>
                    <a:pt x="3228" y="16231"/>
                  </a:lnTo>
                  <a:lnTo>
                    <a:pt x="3021" y="15694"/>
                  </a:lnTo>
                  <a:lnTo>
                    <a:pt x="2731" y="15254"/>
                  </a:lnTo>
                  <a:lnTo>
                    <a:pt x="2234" y="14717"/>
                  </a:lnTo>
                  <a:lnTo>
                    <a:pt x="2069" y="14424"/>
                  </a:lnTo>
                  <a:lnTo>
                    <a:pt x="2234" y="14254"/>
                  </a:lnTo>
                  <a:lnTo>
                    <a:pt x="2359" y="14083"/>
                  </a:lnTo>
                  <a:lnTo>
                    <a:pt x="2152" y="13790"/>
                  </a:lnTo>
                  <a:lnTo>
                    <a:pt x="2359" y="13521"/>
                  </a:lnTo>
                  <a:lnTo>
                    <a:pt x="2648" y="13351"/>
                  </a:lnTo>
                  <a:lnTo>
                    <a:pt x="2648" y="13277"/>
                  </a:lnTo>
                  <a:lnTo>
                    <a:pt x="2441" y="11837"/>
                  </a:lnTo>
                  <a:lnTo>
                    <a:pt x="2234" y="10348"/>
                  </a:lnTo>
                  <a:lnTo>
                    <a:pt x="1945" y="8786"/>
                  </a:lnTo>
                  <a:lnTo>
                    <a:pt x="1738" y="7273"/>
                  </a:lnTo>
                  <a:lnTo>
                    <a:pt x="1448" y="5711"/>
                  </a:lnTo>
                  <a:lnTo>
                    <a:pt x="1283" y="4222"/>
                  </a:lnTo>
                  <a:lnTo>
                    <a:pt x="1076" y="2660"/>
                  </a:lnTo>
                  <a:lnTo>
                    <a:pt x="786" y="1269"/>
                  </a:lnTo>
                  <a:lnTo>
                    <a:pt x="869" y="1342"/>
                  </a:lnTo>
                  <a:lnTo>
                    <a:pt x="1159" y="1440"/>
                  </a:lnTo>
                  <a:lnTo>
                    <a:pt x="1366" y="1513"/>
                  </a:lnTo>
                  <a:lnTo>
                    <a:pt x="1448" y="1513"/>
                  </a:lnTo>
                  <a:lnTo>
                    <a:pt x="1572" y="1635"/>
                  </a:lnTo>
                  <a:lnTo>
                    <a:pt x="1945" y="1684"/>
                  </a:lnTo>
                  <a:lnTo>
                    <a:pt x="2648" y="1684"/>
                  </a:lnTo>
                  <a:lnTo>
                    <a:pt x="3807" y="1440"/>
                  </a:lnTo>
                  <a:lnTo>
                    <a:pt x="5090" y="879"/>
                  </a:lnTo>
                  <a:lnTo>
                    <a:pt x="6662" y="805"/>
                  </a:lnTo>
                  <a:lnTo>
                    <a:pt x="8607" y="635"/>
                  </a:lnTo>
                  <a:lnTo>
                    <a:pt x="10676" y="537"/>
                  </a:lnTo>
                  <a:lnTo>
                    <a:pt x="14566" y="293"/>
                  </a:lnTo>
                  <a:lnTo>
                    <a:pt x="16510" y="122"/>
                  </a:lnTo>
                  <a:lnTo>
                    <a:pt x="18497" y="0"/>
                  </a:lnTo>
                  <a:lnTo>
                    <a:pt x="18497" y="293"/>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61" name="Google Shape;361;p49"/>
            <p:cNvSpPr/>
            <p:nvPr/>
          </p:nvSpPr>
          <p:spPr>
            <a:xfrm>
              <a:off x="6687070" y="3247509"/>
              <a:ext cx="1660432" cy="882897"/>
            </a:xfrm>
            <a:custGeom>
              <a:avLst/>
              <a:gdLst/>
              <a:ahLst/>
              <a:cxnLst/>
              <a:rect l="l" t="t" r="r" b="b"/>
              <a:pathLst>
                <a:path w="21600" h="21600" extrusionOk="0">
                  <a:moveTo>
                    <a:pt x="21600" y="21535"/>
                  </a:moveTo>
                  <a:lnTo>
                    <a:pt x="20941" y="21600"/>
                  </a:lnTo>
                  <a:lnTo>
                    <a:pt x="14174" y="21600"/>
                  </a:lnTo>
                  <a:lnTo>
                    <a:pt x="13533" y="21535"/>
                  </a:lnTo>
                  <a:lnTo>
                    <a:pt x="12179" y="21535"/>
                  </a:lnTo>
                  <a:lnTo>
                    <a:pt x="11468" y="21469"/>
                  </a:lnTo>
                  <a:lnTo>
                    <a:pt x="10115" y="21469"/>
                  </a:lnTo>
                  <a:lnTo>
                    <a:pt x="9473" y="21372"/>
                  </a:lnTo>
                  <a:lnTo>
                    <a:pt x="8761" y="21372"/>
                  </a:lnTo>
                  <a:lnTo>
                    <a:pt x="8120" y="21306"/>
                  </a:lnTo>
                  <a:lnTo>
                    <a:pt x="7408" y="21208"/>
                  </a:lnTo>
                  <a:lnTo>
                    <a:pt x="6766" y="21208"/>
                  </a:lnTo>
                  <a:lnTo>
                    <a:pt x="6055" y="21143"/>
                  </a:lnTo>
                  <a:lnTo>
                    <a:pt x="5413" y="21078"/>
                  </a:lnTo>
                  <a:lnTo>
                    <a:pt x="4702" y="20980"/>
                  </a:lnTo>
                  <a:lnTo>
                    <a:pt x="4060" y="20980"/>
                  </a:lnTo>
                  <a:lnTo>
                    <a:pt x="3400" y="20915"/>
                  </a:lnTo>
                  <a:lnTo>
                    <a:pt x="2707" y="20850"/>
                  </a:lnTo>
                  <a:lnTo>
                    <a:pt x="2047" y="20752"/>
                  </a:lnTo>
                  <a:lnTo>
                    <a:pt x="1353" y="20686"/>
                  </a:lnTo>
                  <a:lnTo>
                    <a:pt x="694" y="20621"/>
                  </a:lnTo>
                  <a:lnTo>
                    <a:pt x="0" y="20523"/>
                  </a:lnTo>
                  <a:lnTo>
                    <a:pt x="35" y="19218"/>
                  </a:lnTo>
                  <a:lnTo>
                    <a:pt x="69" y="17978"/>
                  </a:lnTo>
                  <a:lnTo>
                    <a:pt x="121" y="16673"/>
                  </a:lnTo>
                  <a:lnTo>
                    <a:pt x="191" y="15368"/>
                  </a:lnTo>
                  <a:lnTo>
                    <a:pt x="243" y="14128"/>
                  </a:lnTo>
                  <a:lnTo>
                    <a:pt x="312" y="11518"/>
                  </a:lnTo>
                  <a:lnTo>
                    <a:pt x="364" y="10278"/>
                  </a:lnTo>
                  <a:lnTo>
                    <a:pt x="399" y="8973"/>
                  </a:lnTo>
                  <a:lnTo>
                    <a:pt x="451" y="7733"/>
                  </a:lnTo>
                  <a:lnTo>
                    <a:pt x="486" y="6395"/>
                  </a:lnTo>
                  <a:lnTo>
                    <a:pt x="520" y="5090"/>
                  </a:lnTo>
                  <a:lnTo>
                    <a:pt x="573" y="3850"/>
                  </a:lnTo>
                  <a:lnTo>
                    <a:pt x="642" y="1240"/>
                  </a:lnTo>
                  <a:lnTo>
                    <a:pt x="694" y="0"/>
                  </a:lnTo>
                  <a:lnTo>
                    <a:pt x="1267" y="98"/>
                  </a:lnTo>
                  <a:lnTo>
                    <a:pt x="1874" y="163"/>
                  </a:lnTo>
                  <a:lnTo>
                    <a:pt x="2446" y="163"/>
                  </a:lnTo>
                  <a:lnTo>
                    <a:pt x="3019" y="228"/>
                  </a:lnTo>
                  <a:lnTo>
                    <a:pt x="3643" y="326"/>
                  </a:lnTo>
                  <a:lnTo>
                    <a:pt x="4788" y="457"/>
                  </a:lnTo>
                  <a:lnTo>
                    <a:pt x="5413" y="457"/>
                  </a:lnTo>
                  <a:lnTo>
                    <a:pt x="5986" y="555"/>
                  </a:lnTo>
                  <a:lnTo>
                    <a:pt x="6558" y="620"/>
                  </a:lnTo>
                  <a:lnTo>
                    <a:pt x="7165" y="620"/>
                  </a:lnTo>
                  <a:lnTo>
                    <a:pt x="7738" y="718"/>
                  </a:lnTo>
                  <a:lnTo>
                    <a:pt x="8310" y="718"/>
                  </a:lnTo>
                  <a:lnTo>
                    <a:pt x="8935" y="783"/>
                  </a:lnTo>
                  <a:lnTo>
                    <a:pt x="9507" y="783"/>
                  </a:lnTo>
                  <a:lnTo>
                    <a:pt x="10080" y="848"/>
                  </a:lnTo>
                  <a:lnTo>
                    <a:pt x="11277" y="848"/>
                  </a:lnTo>
                  <a:lnTo>
                    <a:pt x="11850" y="946"/>
                  </a:lnTo>
                  <a:lnTo>
                    <a:pt x="13029" y="946"/>
                  </a:lnTo>
                  <a:lnTo>
                    <a:pt x="13602" y="1011"/>
                  </a:lnTo>
                  <a:lnTo>
                    <a:pt x="19397" y="1011"/>
                  </a:lnTo>
                  <a:lnTo>
                    <a:pt x="20039" y="1925"/>
                  </a:lnTo>
                  <a:lnTo>
                    <a:pt x="20247" y="1925"/>
                  </a:lnTo>
                  <a:lnTo>
                    <a:pt x="20420" y="1795"/>
                  </a:lnTo>
                  <a:lnTo>
                    <a:pt x="20576" y="1925"/>
                  </a:lnTo>
                  <a:lnTo>
                    <a:pt x="20698" y="2480"/>
                  </a:lnTo>
                  <a:lnTo>
                    <a:pt x="20663" y="2773"/>
                  </a:lnTo>
                  <a:lnTo>
                    <a:pt x="20542" y="2773"/>
                  </a:lnTo>
                  <a:lnTo>
                    <a:pt x="20368" y="3100"/>
                  </a:lnTo>
                  <a:lnTo>
                    <a:pt x="20177" y="3785"/>
                  </a:lnTo>
                  <a:lnTo>
                    <a:pt x="20247" y="4405"/>
                  </a:lnTo>
                  <a:lnTo>
                    <a:pt x="20542" y="4960"/>
                  </a:lnTo>
                  <a:lnTo>
                    <a:pt x="20750" y="5482"/>
                  </a:lnTo>
                  <a:lnTo>
                    <a:pt x="20819" y="6102"/>
                  </a:lnTo>
                  <a:lnTo>
                    <a:pt x="21027" y="6558"/>
                  </a:lnTo>
                  <a:lnTo>
                    <a:pt x="21479" y="7015"/>
                  </a:lnTo>
                  <a:lnTo>
                    <a:pt x="21479" y="8190"/>
                  </a:lnTo>
                  <a:lnTo>
                    <a:pt x="21531" y="9038"/>
                  </a:lnTo>
                  <a:lnTo>
                    <a:pt x="21531" y="12595"/>
                  </a:lnTo>
                  <a:lnTo>
                    <a:pt x="21565" y="13508"/>
                  </a:lnTo>
                  <a:lnTo>
                    <a:pt x="21565" y="17065"/>
                  </a:lnTo>
                  <a:lnTo>
                    <a:pt x="21600" y="17978"/>
                  </a:lnTo>
                  <a:lnTo>
                    <a:pt x="21600" y="21535"/>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62" name="Google Shape;362;p49"/>
            <p:cNvSpPr/>
            <p:nvPr/>
          </p:nvSpPr>
          <p:spPr>
            <a:xfrm>
              <a:off x="9495799" y="3380877"/>
              <a:ext cx="1660432" cy="837552"/>
            </a:xfrm>
            <a:custGeom>
              <a:avLst/>
              <a:gdLst/>
              <a:ahLst/>
              <a:cxnLst/>
              <a:rect l="l" t="t" r="r" b="b"/>
              <a:pathLst>
                <a:path w="21600" h="21600" extrusionOk="0">
                  <a:moveTo>
                    <a:pt x="19275" y="3302"/>
                  </a:moveTo>
                  <a:lnTo>
                    <a:pt x="19345" y="3474"/>
                  </a:lnTo>
                  <a:lnTo>
                    <a:pt x="19483" y="4540"/>
                  </a:lnTo>
                  <a:lnTo>
                    <a:pt x="19483" y="4712"/>
                  </a:lnTo>
                  <a:lnTo>
                    <a:pt x="19397" y="5194"/>
                  </a:lnTo>
                  <a:lnTo>
                    <a:pt x="19431" y="5434"/>
                  </a:lnTo>
                  <a:lnTo>
                    <a:pt x="19553" y="5744"/>
                  </a:lnTo>
                  <a:lnTo>
                    <a:pt x="19882" y="6501"/>
                  </a:lnTo>
                  <a:lnTo>
                    <a:pt x="19969" y="6810"/>
                  </a:lnTo>
                  <a:lnTo>
                    <a:pt x="20091" y="7051"/>
                  </a:lnTo>
                  <a:lnTo>
                    <a:pt x="20247" y="7532"/>
                  </a:lnTo>
                  <a:lnTo>
                    <a:pt x="20628" y="8427"/>
                  </a:lnTo>
                  <a:lnTo>
                    <a:pt x="21201" y="9080"/>
                  </a:lnTo>
                  <a:lnTo>
                    <a:pt x="21600" y="9252"/>
                  </a:lnTo>
                  <a:lnTo>
                    <a:pt x="20663" y="11282"/>
                  </a:lnTo>
                  <a:lnTo>
                    <a:pt x="20212" y="12004"/>
                  </a:lnTo>
                  <a:lnTo>
                    <a:pt x="19796" y="12657"/>
                  </a:lnTo>
                  <a:lnTo>
                    <a:pt x="19761" y="12829"/>
                  </a:lnTo>
                  <a:lnTo>
                    <a:pt x="19674" y="13414"/>
                  </a:lnTo>
                  <a:lnTo>
                    <a:pt x="19431" y="13964"/>
                  </a:lnTo>
                  <a:lnTo>
                    <a:pt x="19310" y="14549"/>
                  </a:lnTo>
                  <a:lnTo>
                    <a:pt x="18893" y="15099"/>
                  </a:lnTo>
                  <a:lnTo>
                    <a:pt x="18616" y="15753"/>
                  </a:lnTo>
                  <a:lnTo>
                    <a:pt x="17870" y="16578"/>
                  </a:lnTo>
                  <a:lnTo>
                    <a:pt x="17471" y="16888"/>
                  </a:lnTo>
                  <a:lnTo>
                    <a:pt x="17176" y="17301"/>
                  </a:lnTo>
                  <a:lnTo>
                    <a:pt x="17176" y="17404"/>
                  </a:lnTo>
                  <a:lnTo>
                    <a:pt x="17089" y="17404"/>
                  </a:lnTo>
                  <a:lnTo>
                    <a:pt x="17089" y="17473"/>
                  </a:lnTo>
                  <a:lnTo>
                    <a:pt x="17020" y="17473"/>
                  </a:lnTo>
                  <a:lnTo>
                    <a:pt x="16031" y="17713"/>
                  </a:lnTo>
                  <a:lnTo>
                    <a:pt x="15007" y="17885"/>
                  </a:lnTo>
                  <a:lnTo>
                    <a:pt x="13984" y="18126"/>
                  </a:lnTo>
                  <a:lnTo>
                    <a:pt x="12960" y="18298"/>
                  </a:lnTo>
                  <a:lnTo>
                    <a:pt x="11936" y="18436"/>
                  </a:lnTo>
                  <a:lnTo>
                    <a:pt x="10895" y="18608"/>
                  </a:lnTo>
                  <a:lnTo>
                    <a:pt x="9924" y="18780"/>
                  </a:lnTo>
                  <a:lnTo>
                    <a:pt x="8900" y="18848"/>
                  </a:lnTo>
                  <a:lnTo>
                    <a:pt x="6922" y="19330"/>
                  </a:lnTo>
                  <a:lnTo>
                    <a:pt x="5986" y="19571"/>
                  </a:lnTo>
                  <a:lnTo>
                    <a:pt x="4997" y="19743"/>
                  </a:lnTo>
                  <a:lnTo>
                    <a:pt x="4910" y="19571"/>
                  </a:lnTo>
                  <a:lnTo>
                    <a:pt x="4216" y="19571"/>
                  </a:lnTo>
                  <a:lnTo>
                    <a:pt x="4389" y="20327"/>
                  </a:lnTo>
                  <a:lnTo>
                    <a:pt x="4424" y="20878"/>
                  </a:lnTo>
                  <a:lnTo>
                    <a:pt x="4389" y="20981"/>
                  </a:lnTo>
                  <a:lnTo>
                    <a:pt x="3938" y="21050"/>
                  </a:lnTo>
                  <a:lnTo>
                    <a:pt x="3435" y="21118"/>
                  </a:lnTo>
                  <a:lnTo>
                    <a:pt x="2949" y="21222"/>
                  </a:lnTo>
                  <a:lnTo>
                    <a:pt x="2412" y="21290"/>
                  </a:lnTo>
                  <a:lnTo>
                    <a:pt x="1926" y="21359"/>
                  </a:lnTo>
                  <a:lnTo>
                    <a:pt x="1388" y="21462"/>
                  </a:lnTo>
                  <a:lnTo>
                    <a:pt x="902" y="21462"/>
                  </a:lnTo>
                  <a:lnTo>
                    <a:pt x="330" y="21600"/>
                  </a:lnTo>
                  <a:lnTo>
                    <a:pt x="451" y="20878"/>
                  </a:lnTo>
                  <a:lnTo>
                    <a:pt x="573" y="20706"/>
                  </a:lnTo>
                  <a:lnTo>
                    <a:pt x="659" y="20706"/>
                  </a:lnTo>
                  <a:lnTo>
                    <a:pt x="781" y="20809"/>
                  </a:lnTo>
                  <a:lnTo>
                    <a:pt x="850" y="20809"/>
                  </a:lnTo>
                  <a:lnTo>
                    <a:pt x="1024" y="20568"/>
                  </a:lnTo>
                  <a:lnTo>
                    <a:pt x="1145" y="19915"/>
                  </a:lnTo>
                  <a:lnTo>
                    <a:pt x="1180" y="19192"/>
                  </a:lnTo>
                  <a:lnTo>
                    <a:pt x="1180" y="18436"/>
                  </a:lnTo>
                  <a:lnTo>
                    <a:pt x="1058" y="17885"/>
                  </a:lnTo>
                  <a:lnTo>
                    <a:pt x="1024" y="17541"/>
                  </a:lnTo>
                  <a:lnTo>
                    <a:pt x="1110" y="17060"/>
                  </a:lnTo>
                  <a:lnTo>
                    <a:pt x="1301" y="16510"/>
                  </a:lnTo>
                  <a:lnTo>
                    <a:pt x="1839" y="16406"/>
                  </a:lnTo>
                  <a:lnTo>
                    <a:pt x="2585" y="16819"/>
                  </a:lnTo>
                  <a:lnTo>
                    <a:pt x="3036" y="16888"/>
                  </a:lnTo>
                  <a:lnTo>
                    <a:pt x="3071" y="16647"/>
                  </a:lnTo>
                  <a:lnTo>
                    <a:pt x="3036" y="16234"/>
                  </a:lnTo>
                  <a:lnTo>
                    <a:pt x="2915" y="15684"/>
                  </a:lnTo>
                  <a:lnTo>
                    <a:pt x="2828" y="15203"/>
                  </a:lnTo>
                  <a:lnTo>
                    <a:pt x="2863" y="14962"/>
                  </a:lnTo>
                  <a:lnTo>
                    <a:pt x="3158" y="14549"/>
                  </a:lnTo>
                  <a:lnTo>
                    <a:pt x="3730" y="14068"/>
                  </a:lnTo>
                  <a:lnTo>
                    <a:pt x="3938" y="13483"/>
                  </a:lnTo>
                  <a:lnTo>
                    <a:pt x="3817" y="12898"/>
                  </a:lnTo>
                  <a:lnTo>
                    <a:pt x="3817" y="12348"/>
                  </a:lnTo>
                  <a:lnTo>
                    <a:pt x="3973" y="11763"/>
                  </a:lnTo>
                  <a:lnTo>
                    <a:pt x="4060" y="11625"/>
                  </a:lnTo>
                  <a:lnTo>
                    <a:pt x="4094" y="11522"/>
                  </a:lnTo>
                  <a:lnTo>
                    <a:pt x="4216" y="11625"/>
                  </a:lnTo>
                  <a:lnTo>
                    <a:pt x="4337" y="11522"/>
                  </a:lnTo>
                  <a:lnTo>
                    <a:pt x="4389" y="11385"/>
                  </a:lnTo>
                  <a:lnTo>
                    <a:pt x="4424" y="11110"/>
                  </a:lnTo>
                  <a:lnTo>
                    <a:pt x="4389" y="10731"/>
                  </a:lnTo>
                  <a:lnTo>
                    <a:pt x="4424" y="10628"/>
                  </a:lnTo>
                  <a:lnTo>
                    <a:pt x="4459" y="10628"/>
                  </a:lnTo>
                  <a:lnTo>
                    <a:pt x="4632" y="10800"/>
                  </a:lnTo>
                  <a:lnTo>
                    <a:pt x="4788" y="10800"/>
                  </a:lnTo>
                  <a:lnTo>
                    <a:pt x="4962" y="10628"/>
                  </a:lnTo>
                  <a:lnTo>
                    <a:pt x="5031" y="10731"/>
                  </a:lnTo>
                  <a:lnTo>
                    <a:pt x="5118" y="11041"/>
                  </a:lnTo>
                  <a:lnTo>
                    <a:pt x="5170" y="11110"/>
                  </a:lnTo>
                  <a:lnTo>
                    <a:pt x="5240" y="10972"/>
                  </a:lnTo>
                  <a:lnTo>
                    <a:pt x="5292" y="10731"/>
                  </a:lnTo>
                  <a:lnTo>
                    <a:pt x="5240" y="10318"/>
                  </a:lnTo>
                  <a:lnTo>
                    <a:pt x="5292" y="10215"/>
                  </a:lnTo>
                  <a:lnTo>
                    <a:pt x="5326" y="10215"/>
                  </a:lnTo>
                  <a:lnTo>
                    <a:pt x="5361" y="10387"/>
                  </a:lnTo>
                  <a:lnTo>
                    <a:pt x="5482" y="10387"/>
                  </a:lnTo>
                  <a:lnTo>
                    <a:pt x="5656" y="10215"/>
                  </a:lnTo>
                  <a:lnTo>
                    <a:pt x="5933" y="10318"/>
                  </a:lnTo>
                  <a:lnTo>
                    <a:pt x="6437" y="10731"/>
                  </a:lnTo>
                  <a:lnTo>
                    <a:pt x="6645" y="11041"/>
                  </a:lnTo>
                  <a:lnTo>
                    <a:pt x="6766" y="10869"/>
                  </a:lnTo>
                  <a:lnTo>
                    <a:pt x="6888" y="10387"/>
                  </a:lnTo>
                  <a:lnTo>
                    <a:pt x="7096" y="9975"/>
                  </a:lnTo>
                  <a:lnTo>
                    <a:pt x="7339" y="9665"/>
                  </a:lnTo>
                  <a:lnTo>
                    <a:pt x="7616" y="9734"/>
                  </a:lnTo>
                  <a:lnTo>
                    <a:pt x="7946" y="10146"/>
                  </a:lnTo>
                  <a:lnTo>
                    <a:pt x="8154" y="10215"/>
                  </a:lnTo>
                  <a:lnTo>
                    <a:pt x="8276" y="9906"/>
                  </a:lnTo>
                  <a:lnTo>
                    <a:pt x="8362" y="9596"/>
                  </a:lnTo>
                  <a:lnTo>
                    <a:pt x="8328" y="9183"/>
                  </a:lnTo>
                  <a:lnTo>
                    <a:pt x="8397" y="8943"/>
                  </a:lnTo>
                  <a:lnTo>
                    <a:pt x="8484" y="8771"/>
                  </a:lnTo>
                  <a:lnTo>
                    <a:pt x="8519" y="8599"/>
                  </a:lnTo>
                  <a:lnTo>
                    <a:pt x="8484" y="8358"/>
                  </a:lnTo>
                  <a:lnTo>
                    <a:pt x="8571" y="8186"/>
                  </a:lnTo>
                  <a:lnTo>
                    <a:pt x="8727" y="8117"/>
                  </a:lnTo>
                  <a:lnTo>
                    <a:pt x="8779" y="8048"/>
                  </a:lnTo>
                  <a:lnTo>
                    <a:pt x="8727" y="7945"/>
                  </a:lnTo>
                  <a:lnTo>
                    <a:pt x="8727" y="7876"/>
                  </a:lnTo>
                  <a:lnTo>
                    <a:pt x="8779" y="7876"/>
                  </a:lnTo>
                  <a:lnTo>
                    <a:pt x="8848" y="7945"/>
                  </a:lnTo>
                  <a:lnTo>
                    <a:pt x="8970" y="8186"/>
                  </a:lnTo>
                  <a:lnTo>
                    <a:pt x="9022" y="8530"/>
                  </a:lnTo>
                  <a:lnTo>
                    <a:pt x="9230" y="8839"/>
                  </a:lnTo>
                  <a:lnTo>
                    <a:pt x="9542" y="9080"/>
                  </a:lnTo>
                  <a:lnTo>
                    <a:pt x="9802" y="9080"/>
                  </a:lnTo>
                  <a:lnTo>
                    <a:pt x="9924" y="8839"/>
                  </a:lnTo>
                  <a:lnTo>
                    <a:pt x="10080" y="8289"/>
                  </a:lnTo>
                  <a:lnTo>
                    <a:pt x="10167" y="7292"/>
                  </a:lnTo>
                  <a:lnTo>
                    <a:pt x="10323" y="6810"/>
                  </a:lnTo>
                  <a:lnTo>
                    <a:pt x="10531" y="6638"/>
                  </a:lnTo>
                  <a:lnTo>
                    <a:pt x="10705" y="6260"/>
                  </a:lnTo>
                  <a:lnTo>
                    <a:pt x="10774" y="5675"/>
                  </a:lnTo>
                  <a:lnTo>
                    <a:pt x="10947" y="5194"/>
                  </a:lnTo>
                  <a:lnTo>
                    <a:pt x="11156" y="4781"/>
                  </a:lnTo>
                  <a:lnTo>
                    <a:pt x="11225" y="4299"/>
                  </a:lnTo>
                  <a:lnTo>
                    <a:pt x="11156" y="3715"/>
                  </a:lnTo>
                  <a:lnTo>
                    <a:pt x="11225" y="3302"/>
                  </a:lnTo>
                  <a:lnTo>
                    <a:pt x="11520" y="3233"/>
                  </a:lnTo>
                  <a:lnTo>
                    <a:pt x="11676" y="3233"/>
                  </a:lnTo>
                  <a:lnTo>
                    <a:pt x="11798" y="3405"/>
                  </a:lnTo>
                  <a:lnTo>
                    <a:pt x="11850" y="3474"/>
                  </a:lnTo>
                  <a:lnTo>
                    <a:pt x="11936" y="3474"/>
                  </a:lnTo>
                  <a:lnTo>
                    <a:pt x="12006" y="3405"/>
                  </a:lnTo>
                  <a:lnTo>
                    <a:pt x="12127" y="3233"/>
                  </a:lnTo>
                  <a:lnTo>
                    <a:pt x="12630" y="2752"/>
                  </a:lnTo>
                  <a:lnTo>
                    <a:pt x="12908" y="2270"/>
                  </a:lnTo>
                  <a:lnTo>
                    <a:pt x="12908" y="1926"/>
                  </a:lnTo>
                  <a:lnTo>
                    <a:pt x="12839" y="1685"/>
                  </a:lnTo>
                  <a:lnTo>
                    <a:pt x="12700" y="1685"/>
                  </a:lnTo>
                  <a:lnTo>
                    <a:pt x="12665" y="1513"/>
                  </a:lnTo>
                  <a:lnTo>
                    <a:pt x="12752" y="1273"/>
                  </a:lnTo>
                  <a:lnTo>
                    <a:pt x="12700" y="1032"/>
                  </a:lnTo>
                  <a:lnTo>
                    <a:pt x="12630" y="722"/>
                  </a:lnTo>
                  <a:lnTo>
                    <a:pt x="12665" y="378"/>
                  </a:lnTo>
                  <a:lnTo>
                    <a:pt x="12700" y="310"/>
                  </a:lnTo>
                  <a:lnTo>
                    <a:pt x="12873" y="69"/>
                  </a:lnTo>
                  <a:lnTo>
                    <a:pt x="13029" y="0"/>
                  </a:lnTo>
                  <a:lnTo>
                    <a:pt x="13151" y="241"/>
                  </a:lnTo>
                  <a:lnTo>
                    <a:pt x="13359" y="241"/>
                  </a:lnTo>
                  <a:lnTo>
                    <a:pt x="13602" y="69"/>
                  </a:lnTo>
                  <a:lnTo>
                    <a:pt x="13810" y="69"/>
                  </a:lnTo>
                  <a:lnTo>
                    <a:pt x="14053" y="310"/>
                  </a:lnTo>
                  <a:lnTo>
                    <a:pt x="14261" y="791"/>
                  </a:lnTo>
                  <a:lnTo>
                    <a:pt x="14504" y="1513"/>
                  </a:lnTo>
                  <a:lnTo>
                    <a:pt x="14834" y="1926"/>
                  </a:lnTo>
                  <a:lnTo>
                    <a:pt x="15337" y="2029"/>
                  </a:lnTo>
                  <a:lnTo>
                    <a:pt x="15701" y="2167"/>
                  </a:lnTo>
                  <a:lnTo>
                    <a:pt x="15944" y="2580"/>
                  </a:lnTo>
                  <a:lnTo>
                    <a:pt x="16118" y="2683"/>
                  </a:lnTo>
                  <a:lnTo>
                    <a:pt x="16308" y="2408"/>
                  </a:lnTo>
                  <a:lnTo>
                    <a:pt x="16517" y="2270"/>
                  </a:lnTo>
                  <a:lnTo>
                    <a:pt x="16760" y="2339"/>
                  </a:lnTo>
                  <a:lnTo>
                    <a:pt x="17089" y="2580"/>
                  </a:lnTo>
                  <a:lnTo>
                    <a:pt x="17506" y="2408"/>
                  </a:lnTo>
                  <a:lnTo>
                    <a:pt x="18043" y="1685"/>
                  </a:lnTo>
                  <a:lnTo>
                    <a:pt x="18373" y="1617"/>
                  </a:lnTo>
                  <a:lnTo>
                    <a:pt x="18529" y="2167"/>
                  </a:lnTo>
                  <a:lnTo>
                    <a:pt x="18824" y="2752"/>
                  </a:lnTo>
                  <a:lnTo>
                    <a:pt x="19275" y="3233"/>
                  </a:lnTo>
                  <a:lnTo>
                    <a:pt x="19275" y="3302"/>
                  </a:lnTo>
                  <a:close/>
                  <a:moveTo>
                    <a:pt x="208" y="21600"/>
                  </a:moveTo>
                  <a:lnTo>
                    <a:pt x="0" y="21600"/>
                  </a:lnTo>
                  <a:lnTo>
                    <a:pt x="0" y="21222"/>
                  </a:lnTo>
                  <a:lnTo>
                    <a:pt x="69" y="21222"/>
                  </a:lnTo>
                  <a:lnTo>
                    <a:pt x="156" y="21359"/>
                  </a:lnTo>
                  <a:lnTo>
                    <a:pt x="208" y="21600"/>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63" name="Google Shape;363;p49"/>
            <p:cNvSpPr/>
            <p:nvPr/>
          </p:nvSpPr>
          <p:spPr>
            <a:xfrm>
              <a:off x="8502207" y="5218688"/>
              <a:ext cx="1308341" cy="1113623"/>
            </a:xfrm>
            <a:custGeom>
              <a:avLst/>
              <a:gdLst/>
              <a:ahLst/>
              <a:cxnLst/>
              <a:rect l="l" t="t" r="r" b="b"/>
              <a:pathLst>
                <a:path w="21600" h="21600" extrusionOk="0">
                  <a:moveTo>
                    <a:pt x="18628" y="14978"/>
                  </a:moveTo>
                  <a:lnTo>
                    <a:pt x="18385" y="15159"/>
                  </a:lnTo>
                  <a:lnTo>
                    <a:pt x="16866" y="14693"/>
                  </a:lnTo>
                  <a:lnTo>
                    <a:pt x="16448" y="14253"/>
                  </a:lnTo>
                  <a:lnTo>
                    <a:pt x="16139" y="14202"/>
                  </a:lnTo>
                  <a:lnTo>
                    <a:pt x="15721" y="14202"/>
                  </a:lnTo>
                  <a:lnTo>
                    <a:pt x="15303" y="14745"/>
                  </a:lnTo>
                  <a:lnTo>
                    <a:pt x="15039" y="15547"/>
                  </a:lnTo>
                  <a:lnTo>
                    <a:pt x="15567" y="15909"/>
                  </a:lnTo>
                  <a:lnTo>
                    <a:pt x="16029" y="16090"/>
                  </a:lnTo>
                  <a:lnTo>
                    <a:pt x="16756" y="15831"/>
                  </a:lnTo>
                  <a:lnTo>
                    <a:pt x="17130" y="15469"/>
                  </a:lnTo>
                  <a:lnTo>
                    <a:pt x="17483" y="15469"/>
                  </a:lnTo>
                  <a:lnTo>
                    <a:pt x="17637" y="15366"/>
                  </a:lnTo>
                  <a:lnTo>
                    <a:pt x="17747" y="15159"/>
                  </a:lnTo>
                  <a:lnTo>
                    <a:pt x="18055" y="15288"/>
                  </a:lnTo>
                  <a:lnTo>
                    <a:pt x="18055" y="15417"/>
                  </a:lnTo>
                  <a:lnTo>
                    <a:pt x="17857" y="15650"/>
                  </a:lnTo>
                  <a:lnTo>
                    <a:pt x="17637" y="15831"/>
                  </a:lnTo>
                  <a:lnTo>
                    <a:pt x="17483" y="16090"/>
                  </a:lnTo>
                  <a:lnTo>
                    <a:pt x="17813" y="16452"/>
                  </a:lnTo>
                  <a:lnTo>
                    <a:pt x="18275" y="16582"/>
                  </a:lnTo>
                  <a:lnTo>
                    <a:pt x="18429" y="16504"/>
                  </a:lnTo>
                  <a:lnTo>
                    <a:pt x="18539" y="16038"/>
                  </a:lnTo>
                  <a:lnTo>
                    <a:pt x="18782" y="15728"/>
                  </a:lnTo>
                  <a:lnTo>
                    <a:pt x="19156" y="15728"/>
                  </a:lnTo>
                  <a:lnTo>
                    <a:pt x="19112" y="15909"/>
                  </a:lnTo>
                  <a:lnTo>
                    <a:pt x="19200" y="16090"/>
                  </a:lnTo>
                  <a:lnTo>
                    <a:pt x="19354" y="16400"/>
                  </a:lnTo>
                  <a:lnTo>
                    <a:pt x="19354" y="16814"/>
                  </a:lnTo>
                  <a:lnTo>
                    <a:pt x="19420" y="16944"/>
                  </a:lnTo>
                  <a:lnTo>
                    <a:pt x="19046" y="17177"/>
                  </a:lnTo>
                  <a:lnTo>
                    <a:pt x="18738" y="17306"/>
                  </a:lnTo>
                  <a:lnTo>
                    <a:pt x="18473" y="17565"/>
                  </a:lnTo>
                  <a:lnTo>
                    <a:pt x="18628" y="17668"/>
                  </a:lnTo>
                  <a:lnTo>
                    <a:pt x="18385" y="17849"/>
                  </a:lnTo>
                  <a:lnTo>
                    <a:pt x="18209" y="17797"/>
                  </a:lnTo>
                  <a:lnTo>
                    <a:pt x="18121" y="17849"/>
                  </a:lnTo>
                  <a:lnTo>
                    <a:pt x="18121" y="18056"/>
                  </a:lnTo>
                  <a:lnTo>
                    <a:pt x="18011" y="18160"/>
                  </a:lnTo>
                  <a:lnTo>
                    <a:pt x="18209" y="18599"/>
                  </a:lnTo>
                  <a:lnTo>
                    <a:pt x="18628" y="18832"/>
                  </a:lnTo>
                  <a:lnTo>
                    <a:pt x="18892" y="19194"/>
                  </a:lnTo>
                  <a:lnTo>
                    <a:pt x="20037" y="19582"/>
                  </a:lnTo>
                  <a:lnTo>
                    <a:pt x="20301" y="19582"/>
                  </a:lnTo>
                  <a:lnTo>
                    <a:pt x="20609" y="19996"/>
                  </a:lnTo>
                  <a:lnTo>
                    <a:pt x="20829" y="20177"/>
                  </a:lnTo>
                  <a:lnTo>
                    <a:pt x="21028" y="20255"/>
                  </a:lnTo>
                  <a:lnTo>
                    <a:pt x="21028" y="20565"/>
                  </a:lnTo>
                  <a:lnTo>
                    <a:pt x="20675" y="20850"/>
                  </a:lnTo>
                  <a:lnTo>
                    <a:pt x="20609" y="21109"/>
                  </a:lnTo>
                  <a:lnTo>
                    <a:pt x="20499" y="21290"/>
                  </a:lnTo>
                  <a:lnTo>
                    <a:pt x="20345" y="21109"/>
                  </a:lnTo>
                  <a:lnTo>
                    <a:pt x="20147" y="20979"/>
                  </a:lnTo>
                  <a:lnTo>
                    <a:pt x="19772" y="21471"/>
                  </a:lnTo>
                  <a:lnTo>
                    <a:pt x="19618" y="21600"/>
                  </a:lnTo>
                  <a:lnTo>
                    <a:pt x="19684" y="21109"/>
                  </a:lnTo>
                  <a:lnTo>
                    <a:pt x="19530" y="20927"/>
                  </a:lnTo>
                  <a:lnTo>
                    <a:pt x="19266" y="20436"/>
                  </a:lnTo>
                  <a:lnTo>
                    <a:pt x="18958" y="20126"/>
                  </a:lnTo>
                  <a:lnTo>
                    <a:pt x="18694" y="20074"/>
                  </a:lnTo>
                  <a:lnTo>
                    <a:pt x="18539" y="19867"/>
                  </a:lnTo>
                  <a:lnTo>
                    <a:pt x="18275" y="19815"/>
                  </a:lnTo>
                  <a:lnTo>
                    <a:pt x="18121" y="19867"/>
                  </a:lnTo>
                  <a:lnTo>
                    <a:pt x="17813" y="19763"/>
                  </a:lnTo>
                  <a:lnTo>
                    <a:pt x="17747" y="19505"/>
                  </a:lnTo>
                  <a:lnTo>
                    <a:pt x="17637" y="19324"/>
                  </a:lnTo>
                  <a:lnTo>
                    <a:pt x="17439" y="19143"/>
                  </a:lnTo>
                  <a:lnTo>
                    <a:pt x="16250" y="18780"/>
                  </a:lnTo>
                  <a:lnTo>
                    <a:pt x="16250" y="18961"/>
                  </a:lnTo>
                  <a:lnTo>
                    <a:pt x="16338" y="19091"/>
                  </a:lnTo>
                  <a:lnTo>
                    <a:pt x="16492" y="19143"/>
                  </a:lnTo>
                  <a:lnTo>
                    <a:pt x="16712" y="19324"/>
                  </a:lnTo>
                  <a:lnTo>
                    <a:pt x="16712" y="19815"/>
                  </a:lnTo>
                  <a:lnTo>
                    <a:pt x="16668" y="20074"/>
                  </a:lnTo>
                  <a:lnTo>
                    <a:pt x="16668" y="20358"/>
                  </a:lnTo>
                  <a:lnTo>
                    <a:pt x="16602" y="20746"/>
                  </a:lnTo>
                  <a:lnTo>
                    <a:pt x="16448" y="20979"/>
                  </a:lnTo>
                  <a:lnTo>
                    <a:pt x="16139" y="21160"/>
                  </a:lnTo>
                  <a:lnTo>
                    <a:pt x="15985" y="21031"/>
                  </a:lnTo>
                  <a:lnTo>
                    <a:pt x="15721" y="20358"/>
                  </a:lnTo>
                  <a:lnTo>
                    <a:pt x="15413" y="20177"/>
                  </a:lnTo>
                  <a:lnTo>
                    <a:pt x="14884" y="20177"/>
                  </a:lnTo>
                  <a:lnTo>
                    <a:pt x="14576" y="20358"/>
                  </a:lnTo>
                  <a:lnTo>
                    <a:pt x="14202" y="21031"/>
                  </a:lnTo>
                  <a:lnTo>
                    <a:pt x="13960" y="21160"/>
                  </a:lnTo>
                  <a:lnTo>
                    <a:pt x="12859" y="20927"/>
                  </a:lnTo>
                  <a:lnTo>
                    <a:pt x="11670" y="20436"/>
                  </a:lnTo>
                  <a:lnTo>
                    <a:pt x="11714" y="20307"/>
                  </a:lnTo>
                  <a:lnTo>
                    <a:pt x="11868" y="20177"/>
                  </a:lnTo>
                  <a:lnTo>
                    <a:pt x="12242" y="20255"/>
                  </a:lnTo>
                  <a:lnTo>
                    <a:pt x="12242" y="20074"/>
                  </a:lnTo>
                  <a:lnTo>
                    <a:pt x="11824" y="19505"/>
                  </a:lnTo>
                  <a:lnTo>
                    <a:pt x="11758" y="19272"/>
                  </a:lnTo>
                  <a:lnTo>
                    <a:pt x="11758" y="18961"/>
                  </a:lnTo>
                  <a:lnTo>
                    <a:pt x="11670" y="18961"/>
                  </a:lnTo>
                  <a:lnTo>
                    <a:pt x="11450" y="19194"/>
                  </a:lnTo>
                  <a:lnTo>
                    <a:pt x="10679" y="19013"/>
                  </a:lnTo>
                  <a:lnTo>
                    <a:pt x="10459" y="18780"/>
                  </a:lnTo>
                  <a:lnTo>
                    <a:pt x="9996" y="18056"/>
                  </a:lnTo>
                  <a:lnTo>
                    <a:pt x="9380" y="18056"/>
                  </a:lnTo>
                  <a:lnTo>
                    <a:pt x="9116" y="17616"/>
                  </a:lnTo>
                  <a:lnTo>
                    <a:pt x="8587" y="17797"/>
                  </a:lnTo>
                  <a:lnTo>
                    <a:pt x="8323" y="18056"/>
                  </a:lnTo>
                  <a:lnTo>
                    <a:pt x="8125" y="18418"/>
                  </a:lnTo>
                  <a:lnTo>
                    <a:pt x="8235" y="18599"/>
                  </a:lnTo>
                  <a:lnTo>
                    <a:pt x="8433" y="18832"/>
                  </a:lnTo>
                  <a:lnTo>
                    <a:pt x="8389" y="18961"/>
                  </a:lnTo>
                  <a:lnTo>
                    <a:pt x="7662" y="19194"/>
                  </a:lnTo>
                  <a:lnTo>
                    <a:pt x="5945" y="19091"/>
                  </a:lnTo>
                  <a:lnTo>
                    <a:pt x="5461" y="18910"/>
                  </a:lnTo>
                  <a:lnTo>
                    <a:pt x="4800" y="18470"/>
                  </a:lnTo>
                  <a:lnTo>
                    <a:pt x="3853" y="18160"/>
                  </a:lnTo>
                  <a:lnTo>
                    <a:pt x="3435" y="18108"/>
                  </a:lnTo>
                  <a:lnTo>
                    <a:pt x="3017" y="18160"/>
                  </a:lnTo>
                  <a:lnTo>
                    <a:pt x="1761" y="18289"/>
                  </a:lnTo>
                  <a:lnTo>
                    <a:pt x="1453" y="18341"/>
                  </a:lnTo>
                  <a:lnTo>
                    <a:pt x="1189" y="18522"/>
                  </a:lnTo>
                  <a:lnTo>
                    <a:pt x="1035" y="18341"/>
                  </a:lnTo>
                  <a:lnTo>
                    <a:pt x="991" y="18056"/>
                  </a:lnTo>
                  <a:lnTo>
                    <a:pt x="1145" y="18056"/>
                  </a:lnTo>
                  <a:lnTo>
                    <a:pt x="1299" y="17849"/>
                  </a:lnTo>
                  <a:lnTo>
                    <a:pt x="1409" y="17487"/>
                  </a:lnTo>
                  <a:lnTo>
                    <a:pt x="1453" y="17254"/>
                  </a:lnTo>
                  <a:lnTo>
                    <a:pt x="1365" y="17125"/>
                  </a:lnTo>
                  <a:lnTo>
                    <a:pt x="1607" y="16582"/>
                  </a:lnTo>
                  <a:lnTo>
                    <a:pt x="1673" y="16400"/>
                  </a:lnTo>
                  <a:lnTo>
                    <a:pt x="1607" y="15469"/>
                  </a:lnTo>
                  <a:lnTo>
                    <a:pt x="1453" y="15107"/>
                  </a:lnTo>
                  <a:lnTo>
                    <a:pt x="1453" y="14926"/>
                  </a:lnTo>
                  <a:lnTo>
                    <a:pt x="1607" y="14434"/>
                  </a:lnTo>
                  <a:lnTo>
                    <a:pt x="1563" y="13943"/>
                  </a:lnTo>
                  <a:lnTo>
                    <a:pt x="1761" y="13400"/>
                  </a:lnTo>
                  <a:lnTo>
                    <a:pt x="1938" y="13089"/>
                  </a:lnTo>
                  <a:lnTo>
                    <a:pt x="2092" y="12469"/>
                  </a:lnTo>
                  <a:lnTo>
                    <a:pt x="2136" y="12055"/>
                  </a:lnTo>
                  <a:lnTo>
                    <a:pt x="2180" y="11796"/>
                  </a:lnTo>
                  <a:lnTo>
                    <a:pt x="2136" y="11511"/>
                  </a:lnTo>
                  <a:lnTo>
                    <a:pt x="2246" y="11253"/>
                  </a:lnTo>
                  <a:lnTo>
                    <a:pt x="2180" y="10942"/>
                  </a:lnTo>
                  <a:lnTo>
                    <a:pt x="2136" y="10528"/>
                  </a:lnTo>
                  <a:lnTo>
                    <a:pt x="1982" y="10347"/>
                  </a:lnTo>
                  <a:lnTo>
                    <a:pt x="1673" y="9726"/>
                  </a:lnTo>
                  <a:lnTo>
                    <a:pt x="1673" y="9494"/>
                  </a:lnTo>
                  <a:lnTo>
                    <a:pt x="1409" y="8925"/>
                  </a:lnTo>
                  <a:lnTo>
                    <a:pt x="1365" y="8692"/>
                  </a:lnTo>
                  <a:lnTo>
                    <a:pt x="1101" y="8381"/>
                  </a:lnTo>
                  <a:lnTo>
                    <a:pt x="1035" y="8200"/>
                  </a:lnTo>
                  <a:lnTo>
                    <a:pt x="991" y="7398"/>
                  </a:lnTo>
                  <a:lnTo>
                    <a:pt x="947" y="7166"/>
                  </a:lnTo>
                  <a:lnTo>
                    <a:pt x="683" y="6726"/>
                  </a:lnTo>
                  <a:lnTo>
                    <a:pt x="110" y="6053"/>
                  </a:lnTo>
                  <a:lnTo>
                    <a:pt x="110" y="4708"/>
                  </a:lnTo>
                  <a:lnTo>
                    <a:pt x="44" y="3984"/>
                  </a:lnTo>
                  <a:lnTo>
                    <a:pt x="44" y="1888"/>
                  </a:lnTo>
                  <a:lnTo>
                    <a:pt x="0" y="1216"/>
                  </a:lnTo>
                  <a:lnTo>
                    <a:pt x="0" y="543"/>
                  </a:lnTo>
                  <a:lnTo>
                    <a:pt x="727" y="543"/>
                  </a:lnTo>
                  <a:lnTo>
                    <a:pt x="1409" y="491"/>
                  </a:lnTo>
                  <a:lnTo>
                    <a:pt x="2136" y="491"/>
                  </a:lnTo>
                  <a:lnTo>
                    <a:pt x="2818" y="440"/>
                  </a:lnTo>
                  <a:lnTo>
                    <a:pt x="4228" y="440"/>
                  </a:lnTo>
                  <a:lnTo>
                    <a:pt x="4954" y="362"/>
                  </a:lnTo>
                  <a:lnTo>
                    <a:pt x="5615" y="362"/>
                  </a:lnTo>
                  <a:lnTo>
                    <a:pt x="6341" y="310"/>
                  </a:lnTo>
                  <a:lnTo>
                    <a:pt x="7024" y="233"/>
                  </a:lnTo>
                  <a:lnTo>
                    <a:pt x="7750" y="233"/>
                  </a:lnTo>
                  <a:lnTo>
                    <a:pt x="8433" y="181"/>
                  </a:lnTo>
                  <a:lnTo>
                    <a:pt x="9160" y="181"/>
                  </a:lnTo>
                  <a:lnTo>
                    <a:pt x="9842" y="129"/>
                  </a:lnTo>
                  <a:lnTo>
                    <a:pt x="10569" y="52"/>
                  </a:lnTo>
                  <a:lnTo>
                    <a:pt x="11339" y="0"/>
                  </a:lnTo>
                  <a:lnTo>
                    <a:pt x="11339" y="310"/>
                  </a:lnTo>
                  <a:lnTo>
                    <a:pt x="11560" y="440"/>
                  </a:lnTo>
                  <a:lnTo>
                    <a:pt x="11604" y="724"/>
                  </a:lnTo>
                  <a:lnTo>
                    <a:pt x="11450" y="1164"/>
                  </a:lnTo>
                  <a:lnTo>
                    <a:pt x="11450" y="1474"/>
                  </a:lnTo>
                  <a:lnTo>
                    <a:pt x="11604" y="1604"/>
                  </a:lnTo>
                  <a:lnTo>
                    <a:pt x="11604" y="1785"/>
                  </a:lnTo>
                  <a:lnTo>
                    <a:pt x="11450" y="1966"/>
                  </a:lnTo>
                  <a:lnTo>
                    <a:pt x="11450" y="2147"/>
                  </a:lnTo>
                  <a:lnTo>
                    <a:pt x="11560" y="2380"/>
                  </a:lnTo>
                  <a:lnTo>
                    <a:pt x="11670" y="2639"/>
                  </a:lnTo>
                  <a:lnTo>
                    <a:pt x="11670" y="2871"/>
                  </a:lnTo>
                  <a:lnTo>
                    <a:pt x="11824" y="3234"/>
                  </a:lnTo>
                  <a:lnTo>
                    <a:pt x="12132" y="3415"/>
                  </a:lnTo>
                  <a:lnTo>
                    <a:pt x="12286" y="3725"/>
                  </a:lnTo>
                  <a:lnTo>
                    <a:pt x="12330" y="3854"/>
                  </a:lnTo>
                  <a:lnTo>
                    <a:pt x="12330" y="4217"/>
                  </a:lnTo>
                  <a:lnTo>
                    <a:pt x="12132" y="4527"/>
                  </a:lnTo>
                  <a:lnTo>
                    <a:pt x="11912" y="4760"/>
                  </a:lnTo>
                  <a:lnTo>
                    <a:pt x="11868" y="4837"/>
                  </a:lnTo>
                  <a:lnTo>
                    <a:pt x="11824" y="4967"/>
                  </a:lnTo>
                  <a:lnTo>
                    <a:pt x="11824" y="5329"/>
                  </a:lnTo>
                  <a:lnTo>
                    <a:pt x="11560" y="5743"/>
                  </a:lnTo>
                  <a:lnTo>
                    <a:pt x="11097" y="6234"/>
                  </a:lnTo>
                  <a:lnTo>
                    <a:pt x="10767" y="6855"/>
                  </a:lnTo>
                  <a:lnTo>
                    <a:pt x="10613" y="7579"/>
                  </a:lnTo>
                  <a:lnTo>
                    <a:pt x="10459" y="8071"/>
                  </a:lnTo>
                  <a:lnTo>
                    <a:pt x="10305" y="8252"/>
                  </a:lnTo>
                  <a:lnTo>
                    <a:pt x="10194" y="8692"/>
                  </a:lnTo>
                  <a:lnTo>
                    <a:pt x="10194" y="9235"/>
                  </a:lnTo>
                  <a:lnTo>
                    <a:pt x="10106" y="9545"/>
                  </a:lnTo>
                  <a:lnTo>
                    <a:pt x="9886" y="9675"/>
                  </a:lnTo>
                  <a:lnTo>
                    <a:pt x="9842" y="9959"/>
                  </a:lnTo>
                  <a:lnTo>
                    <a:pt x="9996" y="10528"/>
                  </a:lnTo>
                  <a:lnTo>
                    <a:pt x="9952" y="10761"/>
                  </a:lnTo>
                  <a:lnTo>
                    <a:pt x="9798" y="11020"/>
                  </a:lnTo>
                  <a:lnTo>
                    <a:pt x="9798" y="11123"/>
                  </a:lnTo>
                  <a:lnTo>
                    <a:pt x="10767" y="11072"/>
                  </a:lnTo>
                  <a:lnTo>
                    <a:pt x="11714" y="11020"/>
                  </a:lnTo>
                  <a:lnTo>
                    <a:pt x="12705" y="10942"/>
                  </a:lnTo>
                  <a:lnTo>
                    <a:pt x="13629" y="10891"/>
                  </a:lnTo>
                  <a:lnTo>
                    <a:pt x="14620" y="10839"/>
                  </a:lnTo>
                  <a:lnTo>
                    <a:pt x="15567" y="10761"/>
                  </a:lnTo>
                  <a:lnTo>
                    <a:pt x="16558" y="10709"/>
                  </a:lnTo>
                  <a:lnTo>
                    <a:pt x="17483" y="10632"/>
                  </a:lnTo>
                  <a:lnTo>
                    <a:pt x="17439" y="11253"/>
                  </a:lnTo>
                  <a:lnTo>
                    <a:pt x="17174" y="12106"/>
                  </a:lnTo>
                  <a:lnTo>
                    <a:pt x="17174" y="12365"/>
                  </a:lnTo>
                  <a:lnTo>
                    <a:pt x="17284" y="12650"/>
                  </a:lnTo>
                  <a:lnTo>
                    <a:pt x="17284" y="12779"/>
                  </a:lnTo>
                  <a:lnTo>
                    <a:pt x="17394" y="13038"/>
                  </a:lnTo>
                  <a:lnTo>
                    <a:pt x="17637" y="13219"/>
                  </a:lnTo>
                  <a:lnTo>
                    <a:pt x="17857" y="13581"/>
                  </a:lnTo>
                  <a:lnTo>
                    <a:pt x="18121" y="14202"/>
                  </a:lnTo>
                  <a:lnTo>
                    <a:pt x="18165" y="14434"/>
                  </a:lnTo>
                  <a:lnTo>
                    <a:pt x="18319" y="14874"/>
                  </a:lnTo>
                  <a:lnTo>
                    <a:pt x="18429" y="14926"/>
                  </a:lnTo>
                  <a:lnTo>
                    <a:pt x="18539" y="14926"/>
                  </a:lnTo>
                  <a:lnTo>
                    <a:pt x="18628" y="14978"/>
                  </a:lnTo>
                  <a:close/>
                  <a:moveTo>
                    <a:pt x="19883" y="15469"/>
                  </a:moveTo>
                  <a:lnTo>
                    <a:pt x="19883" y="15728"/>
                  </a:lnTo>
                  <a:lnTo>
                    <a:pt x="19684" y="15599"/>
                  </a:lnTo>
                  <a:lnTo>
                    <a:pt x="19420" y="15599"/>
                  </a:lnTo>
                  <a:lnTo>
                    <a:pt x="19530" y="15547"/>
                  </a:lnTo>
                  <a:lnTo>
                    <a:pt x="19618" y="15417"/>
                  </a:lnTo>
                  <a:lnTo>
                    <a:pt x="19618" y="15366"/>
                  </a:lnTo>
                  <a:lnTo>
                    <a:pt x="19993" y="14978"/>
                  </a:lnTo>
                  <a:lnTo>
                    <a:pt x="19883" y="15236"/>
                  </a:lnTo>
                  <a:lnTo>
                    <a:pt x="19883" y="15469"/>
                  </a:lnTo>
                  <a:close/>
                  <a:moveTo>
                    <a:pt x="21556" y="16814"/>
                  </a:moveTo>
                  <a:lnTo>
                    <a:pt x="21490" y="16995"/>
                  </a:lnTo>
                  <a:lnTo>
                    <a:pt x="21556" y="16142"/>
                  </a:lnTo>
                  <a:lnTo>
                    <a:pt x="21336" y="15469"/>
                  </a:lnTo>
                  <a:lnTo>
                    <a:pt x="21490" y="15780"/>
                  </a:lnTo>
                  <a:lnTo>
                    <a:pt x="21600" y="16142"/>
                  </a:lnTo>
                  <a:lnTo>
                    <a:pt x="21556" y="16814"/>
                  </a:lnTo>
                  <a:close/>
                  <a:moveTo>
                    <a:pt x="21336" y="17383"/>
                  </a:moveTo>
                  <a:lnTo>
                    <a:pt x="21138" y="17668"/>
                  </a:lnTo>
                  <a:lnTo>
                    <a:pt x="21138" y="17565"/>
                  </a:lnTo>
                  <a:lnTo>
                    <a:pt x="21292" y="17254"/>
                  </a:lnTo>
                  <a:lnTo>
                    <a:pt x="21402" y="17125"/>
                  </a:lnTo>
                  <a:lnTo>
                    <a:pt x="21336" y="17383"/>
                  </a:lnTo>
                  <a:close/>
                  <a:moveTo>
                    <a:pt x="9578" y="19401"/>
                  </a:moveTo>
                  <a:lnTo>
                    <a:pt x="9424" y="19505"/>
                  </a:lnTo>
                  <a:lnTo>
                    <a:pt x="8697" y="19091"/>
                  </a:lnTo>
                  <a:lnTo>
                    <a:pt x="8697" y="18832"/>
                  </a:lnTo>
                  <a:lnTo>
                    <a:pt x="9006" y="18651"/>
                  </a:lnTo>
                  <a:lnTo>
                    <a:pt x="9226" y="18651"/>
                  </a:lnTo>
                  <a:lnTo>
                    <a:pt x="9534" y="18910"/>
                  </a:lnTo>
                  <a:lnTo>
                    <a:pt x="9622" y="18961"/>
                  </a:lnTo>
                  <a:lnTo>
                    <a:pt x="9732" y="19013"/>
                  </a:lnTo>
                  <a:lnTo>
                    <a:pt x="9688" y="19194"/>
                  </a:lnTo>
                  <a:lnTo>
                    <a:pt x="9578" y="19401"/>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64" name="Google Shape;364;p49"/>
            <p:cNvSpPr/>
            <p:nvPr/>
          </p:nvSpPr>
          <p:spPr>
            <a:xfrm>
              <a:off x="12695296" y="1765791"/>
              <a:ext cx="774869" cy="416109"/>
            </a:xfrm>
            <a:custGeom>
              <a:avLst/>
              <a:gdLst/>
              <a:ahLst/>
              <a:cxnLst/>
              <a:rect l="l" t="t" r="r" b="b"/>
              <a:pathLst>
                <a:path w="21600" h="21600" extrusionOk="0">
                  <a:moveTo>
                    <a:pt x="13533" y="0"/>
                  </a:moveTo>
                  <a:lnTo>
                    <a:pt x="13458" y="831"/>
                  </a:lnTo>
                  <a:lnTo>
                    <a:pt x="13793" y="1454"/>
                  </a:lnTo>
                  <a:lnTo>
                    <a:pt x="13979" y="2146"/>
                  </a:lnTo>
                  <a:lnTo>
                    <a:pt x="14313" y="2631"/>
                  </a:lnTo>
                  <a:lnTo>
                    <a:pt x="14573" y="2631"/>
                  </a:lnTo>
                  <a:lnTo>
                    <a:pt x="14759" y="2423"/>
                  </a:lnTo>
                  <a:lnTo>
                    <a:pt x="14945" y="2285"/>
                  </a:lnTo>
                  <a:lnTo>
                    <a:pt x="15131" y="2631"/>
                  </a:lnTo>
                  <a:lnTo>
                    <a:pt x="15131" y="2908"/>
                  </a:lnTo>
                  <a:lnTo>
                    <a:pt x="14834" y="3254"/>
                  </a:lnTo>
                  <a:lnTo>
                    <a:pt x="14499" y="4085"/>
                  </a:lnTo>
                  <a:lnTo>
                    <a:pt x="14053" y="4569"/>
                  </a:lnTo>
                  <a:lnTo>
                    <a:pt x="13979" y="5538"/>
                  </a:lnTo>
                  <a:lnTo>
                    <a:pt x="13793" y="6508"/>
                  </a:lnTo>
                  <a:lnTo>
                    <a:pt x="13347" y="8308"/>
                  </a:lnTo>
                  <a:lnTo>
                    <a:pt x="13718" y="8654"/>
                  </a:lnTo>
                  <a:lnTo>
                    <a:pt x="14759" y="8654"/>
                  </a:lnTo>
                  <a:lnTo>
                    <a:pt x="15280" y="8862"/>
                  </a:lnTo>
                  <a:lnTo>
                    <a:pt x="16358" y="11146"/>
                  </a:lnTo>
                  <a:lnTo>
                    <a:pt x="16246" y="11423"/>
                  </a:lnTo>
                  <a:lnTo>
                    <a:pt x="16246" y="11977"/>
                  </a:lnTo>
                  <a:lnTo>
                    <a:pt x="16953" y="12462"/>
                  </a:lnTo>
                  <a:lnTo>
                    <a:pt x="17399" y="14262"/>
                  </a:lnTo>
                  <a:lnTo>
                    <a:pt x="18031" y="14538"/>
                  </a:lnTo>
                  <a:lnTo>
                    <a:pt x="18812" y="14538"/>
                  </a:lnTo>
                  <a:lnTo>
                    <a:pt x="19667" y="13431"/>
                  </a:lnTo>
                  <a:lnTo>
                    <a:pt x="20299" y="12254"/>
                  </a:lnTo>
                  <a:lnTo>
                    <a:pt x="20113" y="11631"/>
                  </a:lnTo>
                  <a:lnTo>
                    <a:pt x="19407" y="10454"/>
                  </a:lnTo>
                  <a:lnTo>
                    <a:pt x="19258" y="9831"/>
                  </a:lnTo>
                  <a:lnTo>
                    <a:pt x="18812" y="9485"/>
                  </a:lnTo>
                  <a:lnTo>
                    <a:pt x="18700" y="9969"/>
                  </a:lnTo>
                  <a:lnTo>
                    <a:pt x="18440" y="9623"/>
                  </a:lnTo>
                  <a:lnTo>
                    <a:pt x="18366" y="9346"/>
                  </a:lnTo>
                  <a:lnTo>
                    <a:pt x="18551" y="9000"/>
                  </a:lnTo>
                  <a:lnTo>
                    <a:pt x="18812" y="9000"/>
                  </a:lnTo>
                  <a:lnTo>
                    <a:pt x="19146" y="9138"/>
                  </a:lnTo>
                  <a:lnTo>
                    <a:pt x="20113" y="10315"/>
                  </a:lnTo>
                  <a:lnTo>
                    <a:pt x="20633" y="12462"/>
                  </a:lnTo>
                  <a:lnTo>
                    <a:pt x="20931" y="13777"/>
                  </a:lnTo>
                  <a:lnTo>
                    <a:pt x="20931" y="14262"/>
                  </a:lnTo>
                  <a:lnTo>
                    <a:pt x="20633" y="14262"/>
                  </a:lnTo>
                  <a:lnTo>
                    <a:pt x="20299" y="14538"/>
                  </a:lnTo>
                  <a:lnTo>
                    <a:pt x="18440" y="16338"/>
                  </a:lnTo>
                  <a:lnTo>
                    <a:pt x="18105" y="17169"/>
                  </a:lnTo>
                  <a:lnTo>
                    <a:pt x="17213" y="18346"/>
                  </a:lnTo>
                  <a:lnTo>
                    <a:pt x="17139" y="18000"/>
                  </a:lnTo>
                  <a:lnTo>
                    <a:pt x="17064" y="17377"/>
                  </a:lnTo>
                  <a:lnTo>
                    <a:pt x="16767" y="15854"/>
                  </a:lnTo>
                  <a:lnTo>
                    <a:pt x="16618" y="16062"/>
                  </a:lnTo>
                  <a:lnTo>
                    <a:pt x="15391" y="19177"/>
                  </a:lnTo>
                  <a:lnTo>
                    <a:pt x="14834" y="19662"/>
                  </a:lnTo>
                  <a:lnTo>
                    <a:pt x="14425" y="20423"/>
                  </a:lnTo>
                  <a:lnTo>
                    <a:pt x="14239" y="20146"/>
                  </a:lnTo>
                  <a:lnTo>
                    <a:pt x="13867" y="18485"/>
                  </a:lnTo>
                  <a:lnTo>
                    <a:pt x="13979" y="16823"/>
                  </a:lnTo>
                  <a:lnTo>
                    <a:pt x="13793" y="17031"/>
                  </a:lnTo>
                  <a:lnTo>
                    <a:pt x="13607" y="17654"/>
                  </a:lnTo>
                  <a:lnTo>
                    <a:pt x="13272" y="17169"/>
                  </a:lnTo>
                  <a:lnTo>
                    <a:pt x="13086" y="16823"/>
                  </a:lnTo>
                  <a:lnTo>
                    <a:pt x="12826" y="16685"/>
                  </a:lnTo>
                  <a:lnTo>
                    <a:pt x="12752" y="16200"/>
                  </a:lnTo>
                  <a:lnTo>
                    <a:pt x="12640" y="15369"/>
                  </a:lnTo>
                  <a:lnTo>
                    <a:pt x="12380" y="15369"/>
                  </a:lnTo>
                  <a:lnTo>
                    <a:pt x="12231" y="14400"/>
                  </a:lnTo>
                  <a:lnTo>
                    <a:pt x="12045" y="13777"/>
                  </a:lnTo>
                  <a:lnTo>
                    <a:pt x="11674" y="13915"/>
                  </a:lnTo>
                  <a:lnTo>
                    <a:pt x="11339" y="14262"/>
                  </a:lnTo>
                  <a:lnTo>
                    <a:pt x="10707" y="14400"/>
                  </a:lnTo>
                  <a:lnTo>
                    <a:pt x="10187" y="14746"/>
                  </a:lnTo>
                  <a:lnTo>
                    <a:pt x="9740" y="15023"/>
                  </a:lnTo>
                  <a:lnTo>
                    <a:pt x="9740" y="14885"/>
                  </a:lnTo>
                  <a:lnTo>
                    <a:pt x="9034" y="15231"/>
                  </a:lnTo>
                  <a:lnTo>
                    <a:pt x="8365" y="15577"/>
                  </a:lnTo>
                  <a:lnTo>
                    <a:pt x="7733" y="15854"/>
                  </a:lnTo>
                  <a:lnTo>
                    <a:pt x="7027" y="16200"/>
                  </a:lnTo>
                  <a:lnTo>
                    <a:pt x="6320" y="16338"/>
                  </a:lnTo>
                  <a:lnTo>
                    <a:pt x="5725" y="16685"/>
                  </a:lnTo>
                  <a:lnTo>
                    <a:pt x="4313" y="17377"/>
                  </a:lnTo>
                  <a:lnTo>
                    <a:pt x="4313" y="17654"/>
                  </a:lnTo>
                  <a:lnTo>
                    <a:pt x="4127" y="17862"/>
                  </a:lnTo>
                  <a:lnTo>
                    <a:pt x="4052" y="17515"/>
                  </a:lnTo>
                  <a:lnTo>
                    <a:pt x="3606" y="17654"/>
                  </a:lnTo>
                  <a:lnTo>
                    <a:pt x="3086" y="17862"/>
                  </a:lnTo>
                  <a:lnTo>
                    <a:pt x="2640" y="18000"/>
                  </a:lnTo>
                  <a:lnTo>
                    <a:pt x="2119" y="18346"/>
                  </a:lnTo>
                  <a:lnTo>
                    <a:pt x="1673" y="18485"/>
                  </a:lnTo>
                  <a:lnTo>
                    <a:pt x="1152" y="18623"/>
                  </a:lnTo>
                  <a:lnTo>
                    <a:pt x="706" y="18831"/>
                  </a:lnTo>
                  <a:lnTo>
                    <a:pt x="186" y="18969"/>
                  </a:lnTo>
                  <a:lnTo>
                    <a:pt x="0" y="18831"/>
                  </a:lnTo>
                  <a:lnTo>
                    <a:pt x="0" y="16200"/>
                  </a:lnTo>
                  <a:lnTo>
                    <a:pt x="74" y="14885"/>
                  </a:lnTo>
                  <a:lnTo>
                    <a:pt x="74" y="8515"/>
                  </a:lnTo>
                  <a:lnTo>
                    <a:pt x="706" y="8308"/>
                  </a:lnTo>
                  <a:lnTo>
                    <a:pt x="1227" y="8169"/>
                  </a:lnTo>
                  <a:lnTo>
                    <a:pt x="1747" y="7823"/>
                  </a:lnTo>
                  <a:lnTo>
                    <a:pt x="2379" y="7685"/>
                  </a:lnTo>
                  <a:lnTo>
                    <a:pt x="2900" y="7546"/>
                  </a:lnTo>
                  <a:lnTo>
                    <a:pt x="3420" y="7200"/>
                  </a:lnTo>
                  <a:lnTo>
                    <a:pt x="4052" y="7062"/>
                  </a:lnTo>
                  <a:lnTo>
                    <a:pt x="4573" y="6715"/>
                  </a:lnTo>
                  <a:lnTo>
                    <a:pt x="6134" y="6023"/>
                  </a:lnTo>
                  <a:lnTo>
                    <a:pt x="6952" y="5746"/>
                  </a:lnTo>
                  <a:lnTo>
                    <a:pt x="8514" y="5054"/>
                  </a:lnTo>
                  <a:lnTo>
                    <a:pt x="9406" y="4708"/>
                  </a:lnTo>
                  <a:lnTo>
                    <a:pt x="10187" y="4223"/>
                  </a:lnTo>
                  <a:lnTo>
                    <a:pt x="10967" y="3946"/>
                  </a:lnTo>
                  <a:lnTo>
                    <a:pt x="11413" y="3254"/>
                  </a:lnTo>
                  <a:lnTo>
                    <a:pt x="11785" y="1938"/>
                  </a:lnTo>
                  <a:lnTo>
                    <a:pt x="12120" y="1454"/>
                  </a:lnTo>
                  <a:lnTo>
                    <a:pt x="12566" y="485"/>
                  </a:lnTo>
                  <a:lnTo>
                    <a:pt x="12826" y="346"/>
                  </a:lnTo>
                  <a:lnTo>
                    <a:pt x="13533" y="0"/>
                  </a:lnTo>
                  <a:close/>
                  <a:moveTo>
                    <a:pt x="18366" y="20146"/>
                  </a:moveTo>
                  <a:lnTo>
                    <a:pt x="16953" y="21600"/>
                  </a:lnTo>
                  <a:lnTo>
                    <a:pt x="16618" y="21254"/>
                  </a:lnTo>
                  <a:lnTo>
                    <a:pt x="16953" y="20977"/>
                  </a:lnTo>
                  <a:lnTo>
                    <a:pt x="17325" y="19662"/>
                  </a:lnTo>
                  <a:lnTo>
                    <a:pt x="17585" y="19315"/>
                  </a:lnTo>
                  <a:lnTo>
                    <a:pt x="18180" y="19662"/>
                  </a:lnTo>
                  <a:lnTo>
                    <a:pt x="18366" y="20146"/>
                  </a:lnTo>
                  <a:close/>
                  <a:moveTo>
                    <a:pt x="21600" y="19938"/>
                  </a:moveTo>
                  <a:lnTo>
                    <a:pt x="21265" y="20423"/>
                  </a:lnTo>
                  <a:lnTo>
                    <a:pt x="20113" y="20423"/>
                  </a:lnTo>
                  <a:lnTo>
                    <a:pt x="20931" y="19662"/>
                  </a:lnTo>
                  <a:lnTo>
                    <a:pt x="21005" y="19454"/>
                  </a:lnTo>
                  <a:lnTo>
                    <a:pt x="21005" y="18346"/>
                  </a:lnTo>
                  <a:lnTo>
                    <a:pt x="21526" y="19662"/>
                  </a:lnTo>
                  <a:lnTo>
                    <a:pt x="21600" y="19938"/>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65" name="Google Shape;365;p49"/>
            <p:cNvSpPr/>
            <p:nvPr/>
          </p:nvSpPr>
          <p:spPr>
            <a:xfrm>
              <a:off x="11595011" y="2882081"/>
              <a:ext cx="1024267" cy="482793"/>
            </a:xfrm>
            <a:custGeom>
              <a:avLst/>
              <a:gdLst/>
              <a:ahLst/>
              <a:cxnLst/>
              <a:rect l="l" t="t" r="r" b="b"/>
              <a:pathLst>
                <a:path w="21600" h="21600" extrusionOk="0">
                  <a:moveTo>
                    <a:pt x="16481" y="0"/>
                  </a:moveTo>
                  <a:lnTo>
                    <a:pt x="16762" y="1969"/>
                  </a:lnTo>
                  <a:lnTo>
                    <a:pt x="17016" y="3938"/>
                  </a:lnTo>
                  <a:lnTo>
                    <a:pt x="17297" y="5788"/>
                  </a:lnTo>
                  <a:lnTo>
                    <a:pt x="17494" y="7757"/>
                  </a:lnTo>
                  <a:lnTo>
                    <a:pt x="17747" y="9607"/>
                  </a:lnTo>
                  <a:lnTo>
                    <a:pt x="18028" y="11576"/>
                  </a:lnTo>
                  <a:lnTo>
                    <a:pt x="18281" y="13545"/>
                  </a:lnTo>
                  <a:lnTo>
                    <a:pt x="18478" y="15394"/>
                  </a:lnTo>
                  <a:lnTo>
                    <a:pt x="18619" y="15394"/>
                  </a:lnTo>
                  <a:lnTo>
                    <a:pt x="19069" y="15096"/>
                  </a:lnTo>
                  <a:lnTo>
                    <a:pt x="20081" y="14678"/>
                  </a:lnTo>
                  <a:lnTo>
                    <a:pt x="21066" y="14082"/>
                  </a:lnTo>
                  <a:lnTo>
                    <a:pt x="21544" y="13962"/>
                  </a:lnTo>
                  <a:lnTo>
                    <a:pt x="21600" y="14261"/>
                  </a:lnTo>
                  <a:lnTo>
                    <a:pt x="21600" y="14798"/>
                  </a:lnTo>
                  <a:lnTo>
                    <a:pt x="21459" y="15096"/>
                  </a:lnTo>
                  <a:lnTo>
                    <a:pt x="21459" y="14499"/>
                  </a:lnTo>
                  <a:lnTo>
                    <a:pt x="21347" y="14380"/>
                  </a:lnTo>
                  <a:lnTo>
                    <a:pt x="21263" y="14678"/>
                  </a:lnTo>
                  <a:lnTo>
                    <a:pt x="21206" y="14977"/>
                  </a:lnTo>
                  <a:lnTo>
                    <a:pt x="21263" y="16051"/>
                  </a:lnTo>
                  <a:lnTo>
                    <a:pt x="21263" y="16648"/>
                  </a:lnTo>
                  <a:lnTo>
                    <a:pt x="21009" y="16946"/>
                  </a:lnTo>
                  <a:lnTo>
                    <a:pt x="20813" y="18497"/>
                  </a:lnTo>
                  <a:lnTo>
                    <a:pt x="20616" y="19333"/>
                  </a:lnTo>
                  <a:lnTo>
                    <a:pt x="20616" y="19870"/>
                  </a:lnTo>
                  <a:lnTo>
                    <a:pt x="20138" y="20287"/>
                  </a:lnTo>
                  <a:lnTo>
                    <a:pt x="19491" y="20765"/>
                  </a:lnTo>
                  <a:lnTo>
                    <a:pt x="19406" y="21421"/>
                  </a:lnTo>
                  <a:lnTo>
                    <a:pt x="19013" y="21302"/>
                  </a:lnTo>
                  <a:lnTo>
                    <a:pt x="18478" y="21600"/>
                  </a:lnTo>
                  <a:lnTo>
                    <a:pt x="18478" y="20884"/>
                  </a:lnTo>
                  <a:lnTo>
                    <a:pt x="18619" y="20049"/>
                  </a:lnTo>
                  <a:lnTo>
                    <a:pt x="18225" y="19631"/>
                  </a:lnTo>
                  <a:lnTo>
                    <a:pt x="18084" y="19631"/>
                  </a:lnTo>
                  <a:lnTo>
                    <a:pt x="17888" y="19333"/>
                  </a:lnTo>
                  <a:lnTo>
                    <a:pt x="18028" y="18736"/>
                  </a:lnTo>
                  <a:lnTo>
                    <a:pt x="18084" y="18080"/>
                  </a:lnTo>
                  <a:lnTo>
                    <a:pt x="17944" y="17483"/>
                  </a:lnTo>
                  <a:lnTo>
                    <a:pt x="17944" y="16767"/>
                  </a:lnTo>
                  <a:lnTo>
                    <a:pt x="17803" y="17065"/>
                  </a:lnTo>
                  <a:lnTo>
                    <a:pt x="17691" y="17662"/>
                  </a:lnTo>
                  <a:lnTo>
                    <a:pt x="17550" y="17901"/>
                  </a:lnTo>
                  <a:lnTo>
                    <a:pt x="17409" y="17483"/>
                  </a:lnTo>
                  <a:lnTo>
                    <a:pt x="17353" y="17662"/>
                  </a:lnTo>
                  <a:lnTo>
                    <a:pt x="17297" y="18080"/>
                  </a:lnTo>
                  <a:lnTo>
                    <a:pt x="17156" y="18318"/>
                  </a:lnTo>
                  <a:lnTo>
                    <a:pt x="16819" y="17901"/>
                  </a:lnTo>
                  <a:lnTo>
                    <a:pt x="16341" y="17662"/>
                  </a:lnTo>
                  <a:lnTo>
                    <a:pt x="16031" y="16767"/>
                  </a:lnTo>
                  <a:lnTo>
                    <a:pt x="15834" y="16230"/>
                  </a:lnTo>
                  <a:lnTo>
                    <a:pt x="15834" y="14798"/>
                  </a:lnTo>
                  <a:lnTo>
                    <a:pt x="16087" y="14380"/>
                  </a:lnTo>
                  <a:lnTo>
                    <a:pt x="16481" y="14499"/>
                  </a:lnTo>
                  <a:lnTo>
                    <a:pt x="17016" y="14261"/>
                  </a:lnTo>
                  <a:lnTo>
                    <a:pt x="16875" y="13962"/>
                  </a:lnTo>
                  <a:lnTo>
                    <a:pt x="16678" y="14082"/>
                  </a:lnTo>
                  <a:lnTo>
                    <a:pt x="16087" y="13246"/>
                  </a:lnTo>
                  <a:lnTo>
                    <a:pt x="15834" y="12709"/>
                  </a:lnTo>
                  <a:lnTo>
                    <a:pt x="15553" y="12709"/>
                  </a:lnTo>
                  <a:lnTo>
                    <a:pt x="15412" y="13425"/>
                  </a:lnTo>
                  <a:lnTo>
                    <a:pt x="15300" y="13664"/>
                  </a:lnTo>
                  <a:lnTo>
                    <a:pt x="15356" y="12292"/>
                  </a:lnTo>
                  <a:lnTo>
                    <a:pt x="15609" y="11993"/>
                  </a:lnTo>
                  <a:lnTo>
                    <a:pt x="15891" y="11576"/>
                  </a:lnTo>
                  <a:lnTo>
                    <a:pt x="15750" y="10740"/>
                  </a:lnTo>
                  <a:lnTo>
                    <a:pt x="15497" y="10561"/>
                  </a:lnTo>
                  <a:lnTo>
                    <a:pt x="15103" y="11158"/>
                  </a:lnTo>
                  <a:lnTo>
                    <a:pt x="15103" y="9845"/>
                  </a:lnTo>
                  <a:lnTo>
                    <a:pt x="15356" y="9726"/>
                  </a:lnTo>
                  <a:lnTo>
                    <a:pt x="15694" y="9845"/>
                  </a:lnTo>
                  <a:lnTo>
                    <a:pt x="15750" y="8592"/>
                  </a:lnTo>
                  <a:lnTo>
                    <a:pt x="15750" y="8175"/>
                  </a:lnTo>
                  <a:lnTo>
                    <a:pt x="15412" y="9010"/>
                  </a:lnTo>
                  <a:lnTo>
                    <a:pt x="15159" y="7459"/>
                  </a:lnTo>
                  <a:lnTo>
                    <a:pt x="15412" y="5788"/>
                  </a:lnTo>
                  <a:lnTo>
                    <a:pt x="15694" y="4952"/>
                  </a:lnTo>
                  <a:lnTo>
                    <a:pt x="16144" y="4773"/>
                  </a:lnTo>
                  <a:lnTo>
                    <a:pt x="16566" y="4535"/>
                  </a:lnTo>
                  <a:lnTo>
                    <a:pt x="16228" y="4356"/>
                  </a:lnTo>
                  <a:lnTo>
                    <a:pt x="15947" y="4356"/>
                  </a:lnTo>
                  <a:lnTo>
                    <a:pt x="16087" y="3640"/>
                  </a:lnTo>
                  <a:lnTo>
                    <a:pt x="16284" y="3401"/>
                  </a:lnTo>
                  <a:lnTo>
                    <a:pt x="16425" y="2804"/>
                  </a:lnTo>
                  <a:lnTo>
                    <a:pt x="15947" y="3103"/>
                  </a:lnTo>
                  <a:lnTo>
                    <a:pt x="15891" y="2088"/>
                  </a:lnTo>
                  <a:lnTo>
                    <a:pt x="15750" y="2387"/>
                  </a:lnTo>
                  <a:lnTo>
                    <a:pt x="15497" y="2566"/>
                  </a:lnTo>
                  <a:lnTo>
                    <a:pt x="15412" y="3103"/>
                  </a:lnTo>
                  <a:lnTo>
                    <a:pt x="15497" y="3819"/>
                  </a:lnTo>
                  <a:lnTo>
                    <a:pt x="15497" y="4236"/>
                  </a:lnTo>
                  <a:lnTo>
                    <a:pt x="15356" y="4654"/>
                  </a:lnTo>
                  <a:lnTo>
                    <a:pt x="15019" y="5072"/>
                  </a:lnTo>
                  <a:lnTo>
                    <a:pt x="14962" y="4654"/>
                  </a:lnTo>
                  <a:lnTo>
                    <a:pt x="14822" y="4535"/>
                  </a:lnTo>
                  <a:lnTo>
                    <a:pt x="14878" y="5490"/>
                  </a:lnTo>
                  <a:lnTo>
                    <a:pt x="14822" y="5907"/>
                  </a:lnTo>
                  <a:lnTo>
                    <a:pt x="14484" y="5072"/>
                  </a:lnTo>
                  <a:lnTo>
                    <a:pt x="14428" y="5370"/>
                  </a:lnTo>
                  <a:lnTo>
                    <a:pt x="14484" y="5669"/>
                  </a:lnTo>
                  <a:lnTo>
                    <a:pt x="14484" y="6086"/>
                  </a:lnTo>
                  <a:lnTo>
                    <a:pt x="14287" y="6504"/>
                  </a:lnTo>
                  <a:lnTo>
                    <a:pt x="14372" y="7041"/>
                  </a:lnTo>
                  <a:lnTo>
                    <a:pt x="14287" y="7459"/>
                  </a:lnTo>
                  <a:lnTo>
                    <a:pt x="13556" y="7220"/>
                  </a:lnTo>
                  <a:lnTo>
                    <a:pt x="13556" y="7459"/>
                  </a:lnTo>
                  <a:lnTo>
                    <a:pt x="14091" y="8473"/>
                  </a:lnTo>
                  <a:lnTo>
                    <a:pt x="14428" y="8771"/>
                  </a:lnTo>
                  <a:lnTo>
                    <a:pt x="14484" y="9308"/>
                  </a:lnTo>
                  <a:lnTo>
                    <a:pt x="14287" y="10024"/>
                  </a:lnTo>
                  <a:lnTo>
                    <a:pt x="13950" y="9607"/>
                  </a:lnTo>
                  <a:lnTo>
                    <a:pt x="13894" y="9726"/>
                  </a:lnTo>
                  <a:lnTo>
                    <a:pt x="14147" y="10442"/>
                  </a:lnTo>
                  <a:lnTo>
                    <a:pt x="14372" y="10979"/>
                  </a:lnTo>
                  <a:lnTo>
                    <a:pt x="14287" y="11695"/>
                  </a:lnTo>
                  <a:lnTo>
                    <a:pt x="14372" y="12411"/>
                  </a:lnTo>
                  <a:lnTo>
                    <a:pt x="14428" y="12948"/>
                  </a:lnTo>
                  <a:lnTo>
                    <a:pt x="14428" y="13664"/>
                  </a:lnTo>
                  <a:lnTo>
                    <a:pt x="14822" y="16051"/>
                  </a:lnTo>
                  <a:lnTo>
                    <a:pt x="15103" y="16767"/>
                  </a:lnTo>
                  <a:lnTo>
                    <a:pt x="15356" y="17364"/>
                  </a:lnTo>
                  <a:lnTo>
                    <a:pt x="15497" y="17901"/>
                  </a:lnTo>
                  <a:lnTo>
                    <a:pt x="15300" y="18080"/>
                  </a:lnTo>
                  <a:lnTo>
                    <a:pt x="14625" y="17483"/>
                  </a:lnTo>
                  <a:lnTo>
                    <a:pt x="14147" y="16349"/>
                  </a:lnTo>
                  <a:lnTo>
                    <a:pt x="14034" y="15812"/>
                  </a:lnTo>
                  <a:lnTo>
                    <a:pt x="13894" y="15514"/>
                  </a:lnTo>
                  <a:lnTo>
                    <a:pt x="14034" y="16349"/>
                  </a:lnTo>
                  <a:lnTo>
                    <a:pt x="14287" y="17364"/>
                  </a:lnTo>
                  <a:lnTo>
                    <a:pt x="15553" y="19213"/>
                  </a:lnTo>
                  <a:lnTo>
                    <a:pt x="15891" y="19870"/>
                  </a:lnTo>
                  <a:lnTo>
                    <a:pt x="16087" y="20586"/>
                  </a:lnTo>
                  <a:lnTo>
                    <a:pt x="16087" y="21182"/>
                  </a:lnTo>
                  <a:lnTo>
                    <a:pt x="15750" y="20884"/>
                  </a:lnTo>
                  <a:lnTo>
                    <a:pt x="15497" y="20466"/>
                  </a:lnTo>
                  <a:lnTo>
                    <a:pt x="14766" y="20049"/>
                  </a:lnTo>
                  <a:lnTo>
                    <a:pt x="13950" y="20049"/>
                  </a:lnTo>
                  <a:lnTo>
                    <a:pt x="13359" y="18617"/>
                  </a:lnTo>
                  <a:lnTo>
                    <a:pt x="13416" y="19333"/>
                  </a:lnTo>
                  <a:lnTo>
                    <a:pt x="13359" y="19870"/>
                  </a:lnTo>
                  <a:lnTo>
                    <a:pt x="13022" y="19333"/>
                  </a:lnTo>
                  <a:lnTo>
                    <a:pt x="12769" y="18736"/>
                  </a:lnTo>
                  <a:lnTo>
                    <a:pt x="12628" y="18199"/>
                  </a:lnTo>
                  <a:lnTo>
                    <a:pt x="12291" y="18318"/>
                  </a:lnTo>
                  <a:lnTo>
                    <a:pt x="12037" y="19213"/>
                  </a:lnTo>
                  <a:lnTo>
                    <a:pt x="11644" y="19213"/>
                  </a:lnTo>
                  <a:lnTo>
                    <a:pt x="11503" y="18080"/>
                  </a:lnTo>
                  <a:lnTo>
                    <a:pt x="11559" y="17483"/>
                  </a:lnTo>
                  <a:lnTo>
                    <a:pt x="11756" y="15931"/>
                  </a:lnTo>
                  <a:lnTo>
                    <a:pt x="12094" y="15096"/>
                  </a:lnTo>
                  <a:lnTo>
                    <a:pt x="12178" y="14082"/>
                  </a:lnTo>
                  <a:lnTo>
                    <a:pt x="11953" y="12829"/>
                  </a:lnTo>
                  <a:lnTo>
                    <a:pt x="12094" y="13843"/>
                  </a:lnTo>
                  <a:lnTo>
                    <a:pt x="12431" y="12709"/>
                  </a:lnTo>
                  <a:lnTo>
                    <a:pt x="11756" y="11277"/>
                  </a:lnTo>
                  <a:lnTo>
                    <a:pt x="11503" y="12292"/>
                  </a:lnTo>
                  <a:lnTo>
                    <a:pt x="11166" y="12113"/>
                  </a:lnTo>
                  <a:lnTo>
                    <a:pt x="10575" y="11277"/>
                  </a:lnTo>
                  <a:lnTo>
                    <a:pt x="9703" y="10979"/>
                  </a:lnTo>
                  <a:lnTo>
                    <a:pt x="9506" y="10740"/>
                  </a:lnTo>
                  <a:lnTo>
                    <a:pt x="9506" y="10323"/>
                  </a:lnTo>
                  <a:lnTo>
                    <a:pt x="9562" y="9607"/>
                  </a:lnTo>
                  <a:lnTo>
                    <a:pt x="9253" y="9189"/>
                  </a:lnTo>
                  <a:lnTo>
                    <a:pt x="8578" y="8891"/>
                  </a:lnTo>
                  <a:lnTo>
                    <a:pt x="8297" y="8592"/>
                  </a:lnTo>
                  <a:lnTo>
                    <a:pt x="8241" y="8473"/>
                  </a:lnTo>
                  <a:lnTo>
                    <a:pt x="8184" y="7876"/>
                  </a:lnTo>
                  <a:lnTo>
                    <a:pt x="8044" y="7638"/>
                  </a:lnTo>
                  <a:lnTo>
                    <a:pt x="7903" y="7638"/>
                  </a:lnTo>
                  <a:lnTo>
                    <a:pt x="7847" y="7339"/>
                  </a:lnTo>
                  <a:lnTo>
                    <a:pt x="7903" y="6922"/>
                  </a:lnTo>
                  <a:lnTo>
                    <a:pt x="7791" y="6623"/>
                  </a:lnTo>
                  <a:lnTo>
                    <a:pt x="7509" y="6325"/>
                  </a:lnTo>
                  <a:lnTo>
                    <a:pt x="7369" y="6086"/>
                  </a:lnTo>
                  <a:lnTo>
                    <a:pt x="7453" y="5788"/>
                  </a:lnTo>
                  <a:lnTo>
                    <a:pt x="7312" y="5669"/>
                  </a:lnTo>
                  <a:lnTo>
                    <a:pt x="6975" y="5788"/>
                  </a:lnTo>
                  <a:lnTo>
                    <a:pt x="6637" y="5669"/>
                  </a:lnTo>
                  <a:lnTo>
                    <a:pt x="6244" y="5191"/>
                  </a:lnTo>
                  <a:lnTo>
                    <a:pt x="5850" y="5191"/>
                  </a:lnTo>
                  <a:lnTo>
                    <a:pt x="5259" y="6086"/>
                  </a:lnTo>
                  <a:lnTo>
                    <a:pt x="4922" y="6504"/>
                  </a:lnTo>
                  <a:lnTo>
                    <a:pt x="4781" y="6743"/>
                  </a:lnTo>
                  <a:lnTo>
                    <a:pt x="4781" y="7459"/>
                  </a:lnTo>
                  <a:lnTo>
                    <a:pt x="4641" y="7757"/>
                  </a:lnTo>
                  <a:lnTo>
                    <a:pt x="4247" y="7876"/>
                  </a:lnTo>
                  <a:lnTo>
                    <a:pt x="3797" y="7876"/>
                  </a:lnTo>
                  <a:lnTo>
                    <a:pt x="3459" y="7638"/>
                  </a:lnTo>
                  <a:lnTo>
                    <a:pt x="3403" y="7459"/>
                  </a:lnTo>
                  <a:lnTo>
                    <a:pt x="3403" y="7220"/>
                  </a:lnTo>
                  <a:lnTo>
                    <a:pt x="3319" y="7041"/>
                  </a:lnTo>
                  <a:lnTo>
                    <a:pt x="3262" y="7220"/>
                  </a:lnTo>
                  <a:lnTo>
                    <a:pt x="3178" y="7339"/>
                  </a:lnTo>
                  <a:lnTo>
                    <a:pt x="3122" y="7876"/>
                  </a:lnTo>
                  <a:lnTo>
                    <a:pt x="2587" y="9607"/>
                  </a:lnTo>
                  <a:lnTo>
                    <a:pt x="2194" y="9428"/>
                  </a:lnTo>
                  <a:lnTo>
                    <a:pt x="2053" y="9428"/>
                  </a:lnTo>
                  <a:lnTo>
                    <a:pt x="1266" y="11993"/>
                  </a:lnTo>
                  <a:lnTo>
                    <a:pt x="984" y="12411"/>
                  </a:lnTo>
                  <a:lnTo>
                    <a:pt x="534" y="13545"/>
                  </a:lnTo>
                  <a:lnTo>
                    <a:pt x="394" y="11993"/>
                  </a:lnTo>
                  <a:lnTo>
                    <a:pt x="253" y="10323"/>
                  </a:lnTo>
                  <a:lnTo>
                    <a:pt x="141" y="8771"/>
                  </a:lnTo>
                  <a:lnTo>
                    <a:pt x="0" y="7220"/>
                  </a:lnTo>
                  <a:lnTo>
                    <a:pt x="1069" y="6743"/>
                  </a:lnTo>
                  <a:lnTo>
                    <a:pt x="2053" y="6325"/>
                  </a:lnTo>
                  <a:lnTo>
                    <a:pt x="3122" y="5907"/>
                  </a:lnTo>
                  <a:lnTo>
                    <a:pt x="4134" y="5490"/>
                  </a:lnTo>
                  <a:lnTo>
                    <a:pt x="5175" y="5072"/>
                  </a:lnTo>
                  <a:lnTo>
                    <a:pt x="6244" y="4654"/>
                  </a:lnTo>
                  <a:lnTo>
                    <a:pt x="7256" y="4236"/>
                  </a:lnTo>
                  <a:lnTo>
                    <a:pt x="8297" y="3819"/>
                  </a:lnTo>
                  <a:lnTo>
                    <a:pt x="9309" y="3401"/>
                  </a:lnTo>
                  <a:lnTo>
                    <a:pt x="10378" y="2804"/>
                  </a:lnTo>
                  <a:lnTo>
                    <a:pt x="11362" y="2387"/>
                  </a:lnTo>
                  <a:lnTo>
                    <a:pt x="12431" y="1969"/>
                  </a:lnTo>
                  <a:lnTo>
                    <a:pt x="13416" y="1432"/>
                  </a:lnTo>
                  <a:lnTo>
                    <a:pt x="14484" y="955"/>
                  </a:lnTo>
                  <a:lnTo>
                    <a:pt x="15497" y="537"/>
                  </a:lnTo>
                  <a:lnTo>
                    <a:pt x="16481" y="0"/>
                  </a:lnTo>
                  <a:close/>
                  <a:moveTo>
                    <a:pt x="21263" y="19333"/>
                  </a:moveTo>
                  <a:lnTo>
                    <a:pt x="21150" y="19452"/>
                  </a:lnTo>
                  <a:lnTo>
                    <a:pt x="21206" y="19034"/>
                  </a:lnTo>
                  <a:lnTo>
                    <a:pt x="21403" y="16767"/>
                  </a:lnTo>
                  <a:lnTo>
                    <a:pt x="21459" y="15931"/>
                  </a:lnTo>
                  <a:lnTo>
                    <a:pt x="21459" y="17483"/>
                  </a:lnTo>
                  <a:lnTo>
                    <a:pt x="21347" y="18915"/>
                  </a:lnTo>
                  <a:lnTo>
                    <a:pt x="21263" y="19333"/>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66" name="Google Shape;366;p49"/>
            <p:cNvSpPr/>
            <p:nvPr/>
          </p:nvSpPr>
          <p:spPr>
            <a:xfrm>
              <a:off x="12940694" y="409439"/>
              <a:ext cx="820214" cy="1299005"/>
            </a:xfrm>
            <a:custGeom>
              <a:avLst/>
              <a:gdLst/>
              <a:ahLst/>
              <a:cxnLst/>
              <a:rect l="l" t="t" r="r" b="b"/>
              <a:pathLst>
                <a:path w="21600" h="21600" extrusionOk="0">
                  <a:moveTo>
                    <a:pt x="5830" y="998"/>
                  </a:moveTo>
                  <a:lnTo>
                    <a:pt x="5900" y="1109"/>
                  </a:lnTo>
                  <a:lnTo>
                    <a:pt x="6252" y="1220"/>
                  </a:lnTo>
                  <a:lnTo>
                    <a:pt x="6568" y="1264"/>
                  </a:lnTo>
                  <a:lnTo>
                    <a:pt x="6814" y="1264"/>
                  </a:lnTo>
                  <a:lnTo>
                    <a:pt x="7165" y="1220"/>
                  </a:lnTo>
                  <a:lnTo>
                    <a:pt x="7832" y="843"/>
                  </a:lnTo>
                  <a:lnTo>
                    <a:pt x="8640" y="532"/>
                  </a:lnTo>
                  <a:lnTo>
                    <a:pt x="9061" y="266"/>
                  </a:lnTo>
                  <a:lnTo>
                    <a:pt x="9132" y="111"/>
                  </a:lnTo>
                  <a:lnTo>
                    <a:pt x="9307" y="67"/>
                  </a:lnTo>
                  <a:lnTo>
                    <a:pt x="9729" y="0"/>
                  </a:lnTo>
                  <a:lnTo>
                    <a:pt x="10572" y="222"/>
                  </a:lnTo>
                  <a:lnTo>
                    <a:pt x="12398" y="798"/>
                  </a:lnTo>
                  <a:lnTo>
                    <a:pt x="12714" y="1419"/>
                  </a:lnTo>
                  <a:lnTo>
                    <a:pt x="13136" y="2107"/>
                  </a:lnTo>
                  <a:lnTo>
                    <a:pt x="13452" y="2839"/>
                  </a:lnTo>
                  <a:lnTo>
                    <a:pt x="13803" y="3371"/>
                  </a:lnTo>
                  <a:lnTo>
                    <a:pt x="14119" y="4103"/>
                  </a:lnTo>
                  <a:lnTo>
                    <a:pt x="14470" y="4679"/>
                  </a:lnTo>
                  <a:lnTo>
                    <a:pt x="14857" y="5411"/>
                  </a:lnTo>
                  <a:lnTo>
                    <a:pt x="15032" y="5832"/>
                  </a:lnTo>
                  <a:lnTo>
                    <a:pt x="15208" y="5921"/>
                  </a:lnTo>
                  <a:lnTo>
                    <a:pt x="15208" y="6076"/>
                  </a:lnTo>
                  <a:lnTo>
                    <a:pt x="15278" y="6187"/>
                  </a:lnTo>
                  <a:lnTo>
                    <a:pt x="15278" y="6254"/>
                  </a:lnTo>
                  <a:lnTo>
                    <a:pt x="15383" y="6298"/>
                  </a:lnTo>
                  <a:lnTo>
                    <a:pt x="15454" y="6409"/>
                  </a:lnTo>
                  <a:lnTo>
                    <a:pt x="15383" y="6498"/>
                  </a:lnTo>
                  <a:lnTo>
                    <a:pt x="15383" y="6653"/>
                  </a:lnTo>
                  <a:lnTo>
                    <a:pt x="15454" y="6830"/>
                  </a:lnTo>
                  <a:lnTo>
                    <a:pt x="15629" y="6919"/>
                  </a:lnTo>
                  <a:lnTo>
                    <a:pt x="15770" y="6986"/>
                  </a:lnTo>
                  <a:lnTo>
                    <a:pt x="15945" y="6919"/>
                  </a:lnTo>
                  <a:lnTo>
                    <a:pt x="16121" y="6986"/>
                  </a:lnTo>
                  <a:lnTo>
                    <a:pt x="16367" y="7074"/>
                  </a:lnTo>
                  <a:lnTo>
                    <a:pt x="17104" y="7074"/>
                  </a:lnTo>
                  <a:lnTo>
                    <a:pt x="17280" y="7030"/>
                  </a:lnTo>
                  <a:lnTo>
                    <a:pt x="17596" y="7030"/>
                  </a:lnTo>
                  <a:lnTo>
                    <a:pt x="17772" y="7185"/>
                  </a:lnTo>
                  <a:lnTo>
                    <a:pt x="17772" y="7340"/>
                  </a:lnTo>
                  <a:lnTo>
                    <a:pt x="17701" y="7451"/>
                  </a:lnTo>
                  <a:lnTo>
                    <a:pt x="17526" y="7562"/>
                  </a:lnTo>
                  <a:lnTo>
                    <a:pt x="17596" y="7651"/>
                  </a:lnTo>
                  <a:lnTo>
                    <a:pt x="17947" y="7873"/>
                  </a:lnTo>
                  <a:lnTo>
                    <a:pt x="18123" y="8028"/>
                  </a:lnTo>
                  <a:lnTo>
                    <a:pt x="18193" y="8183"/>
                  </a:lnTo>
                  <a:lnTo>
                    <a:pt x="18123" y="8338"/>
                  </a:lnTo>
                  <a:lnTo>
                    <a:pt x="18193" y="8494"/>
                  </a:lnTo>
                  <a:lnTo>
                    <a:pt x="18369" y="8605"/>
                  </a:lnTo>
                  <a:lnTo>
                    <a:pt x="18685" y="8760"/>
                  </a:lnTo>
                  <a:lnTo>
                    <a:pt x="18931" y="8871"/>
                  </a:lnTo>
                  <a:lnTo>
                    <a:pt x="19177" y="8915"/>
                  </a:lnTo>
                  <a:lnTo>
                    <a:pt x="19352" y="8804"/>
                  </a:lnTo>
                  <a:lnTo>
                    <a:pt x="19352" y="8715"/>
                  </a:lnTo>
                  <a:lnTo>
                    <a:pt x="19422" y="8605"/>
                  </a:lnTo>
                  <a:lnTo>
                    <a:pt x="19703" y="8605"/>
                  </a:lnTo>
                  <a:lnTo>
                    <a:pt x="19844" y="8649"/>
                  </a:lnTo>
                  <a:lnTo>
                    <a:pt x="20090" y="8649"/>
                  </a:lnTo>
                  <a:lnTo>
                    <a:pt x="20195" y="8760"/>
                  </a:lnTo>
                  <a:lnTo>
                    <a:pt x="20441" y="8982"/>
                  </a:lnTo>
                  <a:lnTo>
                    <a:pt x="20757" y="9381"/>
                  </a:lnTo>
                  <a:lnTo>
                    <a:pt x="20687" y="9647"/>
                  </a:lnTo>
                  <a:lnTo>
                    <a:pt x="20933" y="9913"/>
                  </a:lnTo>
                  <a:lnTo>
                    <a:pt x="21424" y="9869"/>
                  </a:lnTo>
                  <a:lnTo>
                    <a:pt x="21530" y="9913"/>
                  </a:lnTo>
                  <a:lnTo>
                    <a:pt x="21600" y="10024"/>
                  </a:lnTo>
                  <a:lnTo>
                    <a:pt x="20933" y="10911"/>
                  </a:lnTo>
                  <a:lnTo>
                    <a:pt x="20020" y="11022"/>
                  </a:lnTo>
                  <a:lnTo>
                    <a:pt x="19703" y="11288"/>
                  </a:lnTo>
                  <a:lnTo>
                    <a:pt x="19177" y="11443"/>
                  </a:lnTo>
                  <a:lnTo>
                    <a:pt x="19106" y="11754"/>
                  </a:lnTo>
                  <a:lnTo>
                    <a:pt x="18860" y="11909"/>
                  </a:lnTo>
                  <a:lnTo>
                    <a:pt x="18509" y="11953"/>
                  </a:lnTo>
                  <a:lnTo>
                    <a:pt x="18123" y="11909"/>
                  </a:lnTo>
                  <a:lnTo>
                    <a:pt x="17947" y="12020"/>
                  </a:lnTo>
                  <a:lnTo>
                    <a:pt x="17877" y="12641"/>
                  </a:lnTo>
                  <a:lnTo>
                    <a:pt x="17526" y="12641"/>
                  </a:lnTo>
                  <a:lnTo>
                    <a:pt x="17526" y="12840"/>
                  </a:lnTo>
                  <a:lnTo>
                    <a:pt x="17456" y="12951"/>
                  </a:lnTo>
                  <a:lnTo>
                    <a:pt x="17280" y="13106"/>
                  </a:lnTo>
                  <a:lnTo>
                    <a:pt x="16964" y="12907"/>
                  </a:lnTo>
                  <a:lnTo>
                    <a:pt x="16683" y="12685"/>
                  </a:lnTo>
                  <a:lnTo>
                    <a:pt x="16542" y="12685"/>
                  </a:lnTo>
                  <a:lnTo>
                    <a:pt x="16191" y="12641"/>
                  </a:lnTo>
                  <a:lnTo>
                    <a:pt x="16051" y="12685"/>
                  </a:lnTo>
                  <a:lnTo>
                    <a:pt x="15875" y="12796"/>
                  </a:lnTo>
                  <a:lnTo>
                    <a:pt x="15700" y="12951"/>
                  </a:lnTo>
                  <a:lnTo>
                    <a:pt x="15524" y="13173"/>
                  </a:lnTo>
                  <a:lnTo>
                    <a:pt x="15208" y="13062"/>
                  </a:lnTo>
                  <a:lnTo>
                    <a:pt x="14962" y="12951"/>
                  </a:lnTo>
                  <a:lnTo>
                    <a:pt x="14962" y="13262"/>
                  </a:lnTo>
                  <a:lnTo>
                    <a:pt x="14857" y="13594"/>
                  </a:lnTo>
                  <a:lnTo>
                    <a:pt x="15138" y="13905"/>
                  </a:lnTo>
                  <a:lnTo>
                    <a:pt x="15138" y="14171"/>
                  </a:lnTo>
                  <a:lnTo>
                    <a:pt x="14857" y="14104"/>
                  </a:lnTo>
                  <a:lnTo>
                    <a:pt x="14611" y="13993"/>
                  </a:lnTo>
                  <a:lnTo>
                    <a:pt x="13943" y="13949"/>
                  </a:lnTo>
                  <a:lnTo>
                    <a:pt x="13557" y="14060"/>
                  </a:lnTo>
                  <a:lnTo>
                    <a:pt x="13557" y="13838"/>
                  </a:lnTo>
                  <a:lnTo>
                    <a:pt x="13803" y="13483"/>
                  </a:lnTo>
                  <a:lnTo>
                    <a:pt x="13627" y="13483"/>
                  </a:lnTo>
                  <a:lnTo>
                    <a:pt x="13452" y="13528"/>
                  </a:lnTo>
                  <a:lnTo>
                    <a:pt x="13381" y="13528"/>
                  </a:lnTo>
                  <a:lnTo>
                    <a:pt x="13381" y="13262"/>
                  </a:lnTo>
                  <a:lnTo>
                    <a:pt x="13206" y="12951"/>
                  </a:lnTo>
                  <a:lnTo>
                    <a:pt x="13136" y="13106"/>
                  </a:lnTo>
                  <a:lnTo>
                    <a:pt x="13030" y="13417"/>
                  </a:lnTo>
                  <a:lnTo>
                    <a:pt x="12539" y="13794"/>
                  </a:lnTo>
                  <a:lnTo>
                    <a:pt x="12714" y="14171"/>
                  </a:lnTo>
                  <a:lnTo>
                    <a:pt x="12539" y="15058"/>
                  </a:lnTo>
                  <a:lnTo>
                    <a:pt x="12714" y="15413"/>
                  </a:lnTo>
                  <a:lnTo>
                    <a:pt x="12468" y="15745"/>
                  </a:lnTo>
                  <a:lnTo>
                    <a:pt x="12117" y="16056"/>
                  </a:lnTo>
                  <a:lnTo>
                    <a:pt x="11555" y="16100"/>
                  </a:lnTo>
                  <a:lnTo>
                    <a:pt x="11134" y="16366"/>
                  </a:lnTo>
                  <a:lnTo>
                    <a:pt x="11063" y="16677"/>
                  </a:lnTo>
                  <a:lnTo>
                    <a:pt x="10818" y="16721"/>
                  </a:lnTo>
                  <a:lnTo>
                    <a:pt x="10572" y="16477"/>
                  </a:lnTo>
                  <a:lnTo>
                    <a:pt x="10466" y="16366"/>
                  </a:lnTo>
                  <a:lnTo>
                    <a:pt x="10466" y="16832"/>
                  </a:lnTo>
                  <a:lnTo>
                    <a:pt x="10291" y="16899"/>
                  </a:lnTo>
                  <a:lnTo>
                    <a:pt x="10150" y="16632"/>
                  </a:lnTo>
                  <a:lnTo>
                    <a:pt x="9975" y="16411"/>
                  </a:lnTo>
                  <a:lnTo>
                    <a:pt x="9799" y="16632"/>
                  </a:lnTo>
                  <a:lnTo>
                    <a:pt x="9904" y="17143"/>
                  </a:lnTo>
                  <a:lnTo>
                    <a:pt x="9659" y="17143"/>
                  </a:lnTo>
                  <a:lnTo>
                    <a:pt x="9553" y="16987"/>
                  </a:lnTo>
                  <a:lnTo>
                    <a:pt x="9378" y="16943"/>
                  </a:lnTo>
                  <a:lnTo>
                    <a:pt x="9483" y="17143"/>
                  </a:lnTo>
                  <a:lnTo>
                    <a:pt x="9659" y="17409"/>
                  </a:lnTo>
                  <a:lnTo>
                    <a:pt x="9659" y="17564"/>
                  </a:lnTo>
                  <a:lnTo>
                    <a:pt x="9378" y="17520"/>
                  </a:lnTo>
                  <a:lnTo>
                    <a:pt x="9237" y="17409"/>
                  </a:lnTo>
                  <a:lnTo>
                    <a:pt x="8991" y="17564"/>
                  </a:lnTo>
                  <a:lnTo>
                    <a:pt x="8745" y="17675"/>
                  </a:lnTo>
                  <a:lnTo>
                    <a:pt x="8640" y="17520"/>
                  </a:lnTo>
                  <a:lnTo>
                    <a:pt x="8640" y="17364"/>
                  </a:lnTo>
                  <a:lnTo>
                    <a:pt x="8148" y="17520"/>
                  </a:lnTo>
                  <a:lnTo>
                    <a:pt x="7727" y="17941"/>
                  </a:lnTo>
                  <a:lnTo>
                    <a:pt x="7481" y="18451"/>
                  </a:lnTo>
                  <a:lnTo>
                    <a:pt x="7657" y="18517"/>
                  </a:lnTo>
                  <a:lnTo>
                    <a:pt x="7902" y="18628"/>
                  </a:lnTo>
                  <a:lnTo>
                    <a:pt x="7411" y="19405"/>
                  </a:lnTo>
                  <a:lnTo>
                    <a:pt x="6814" y="20136"/>
                  </a:lnTo>
                  <a:lnTo>
                    <a:pt x="6638" y="21245"/>
                  </a:lnTo>
                  <a:lnTo>
                    <a:pt x="6392" y="21400"/>
                  </a:lnTo>
                  <a:lnTo>
                    <a:pt x="6252" y="21600"/>
                  </a:lnTo>
                  <a:lnTo>
                    <a:pt x="5655" y="21245"/>
                  </a:lnTo>
                  <a:lnTo>
                    <a:pt x="5409" y="20935"/>
                  </a:lnTo>
                  <a:lnTo>
                    <a:pt x="4741" y="20602"/>
                  </a:lnTo>
                  <a:lnTo>
                    <a:pt x="4496" y="20402"/>
                  </a:lnTo>
                  <a:lnTo>
                    <a:pt x="4250" y="20092"/>
                  </a:lnTo>
                  <a:lnTo>
                    <a:pt x="4180" y="19715"/>
                  </a:lnTo>
                  <a:lnTo>
                    <a:pt x="3899" y="19249"/>
                  </a:lnTo>
                  <a:lnTo>
                    <a:pt x="3653" y="18784"/>
                  </a:lnTo>
                  <a:lnTo>
                    <a:pt x="3337" y="18251"/>
                  </a:lnTo>
                  <a:lnTo>
                    <a:pt x="3091" y="17786"/>
                  </a:lnTo>
                  <a:lnTo>
                    <a:pt x="2845" y="17253"/>
                  </a:lnTo>
                  <a:lnTo>
                    <a:pt x="2072" y="15790"/>
                  </a:lnTo>
                  <a:lnTo>
                    <a:pt x="1756" y="15324"/>
                  </a:lnTo>
                  <a:lnTo>
                    <a:pt x="1510" y="14792"/>
                  </a:lnTo>
                  <a:lnTo>
                    <a:pt x="1264" y="14326"/>
                  </a:lnTo>
                  <a:lnTo>
                    <a:pt x="1019" y="13838"/>
                  </a:lnTo>
                  <a:lnTo>
                    <a:pt x="773" y="13328"/>
                  </a:lnTo>
                  <a:lnTo>
                    <a:pt x="527" y="12840"/>
                  </a:lnTo>
                  <a:lnTo>
                    <a:pt x="176" y="12330"/>
                  </a:lnTo>
                  <a:lnTo>
                    <a:pt x="0" y="11909"/>
                  </a:lnTo>
                  <a:lnTo>
                    <a:pt x="105" y="11798"/>
                  </a:lnTo>
                  <a:lnTo>
                    <a:pt x="351" y="11643"/>
                  </a:lnTo>
                  <a:lnTo>
                    <a:pt x="527" y="11598"/>
                  </a:lnTo>
                  <a:lnTo>
                    <a:pt x="773" y="11798"/>
                  </a:lnTo>
                  <a:lnTo>
                    <a:pt x="1019" y="11909"/>
                  </a:lnTo>
                  <a:lnTo>
                    <a:pt x="1159" y="11798"/>
                  </a:lnTo>
                  <a:lnTo>
                    <a:pt x="1159" y="11598"/>
                  </a:lnTo>
                  <a:lnTo>
                    <a:pt x="1089" y="11377"/>
                  </a:lnTo>
                  <a:lnTo>
                    <a:pt x="1159" y="11177"/>
                  </a:lnTo>
                  <a:lnTo>
                    <a:pt x="1440" y="11066"/>
                  </a:lnTo>
                  <a:lnTo>
                    <a:pt x="1580" y="11066"/>
                  </a:lnTo>
                  <a:lnTo>
                    <a:pt x="1686" y="10955"/>
                  </a:lnTo>
                  <a:lnTo>
                    <a:pt x="1580" y="10800"/>
                  </a:lnTo>
                  <a:lnTo>
                    <a:pt x="1440" y="10645"/>
                  </a:lnTo>
                  <a:lnTo>
                    <a:pt x="1440" y="10379"/>
                  </a:lnTo>
                  <a:lnTo>
                    <a:pt x="1756" y="9869"/>
                  </a:lnTo>
                  <a:lnTo>
                    <a:pt x="2248" y="9492"/>
                  </a:lnTo>
                  <a:lnTo>
                    <a:pt x="2423" y="9292"/>
                  </a:lnTo>
                  <a:lnTo>
                    <a:pt x="2353" y="9026"/>
                  </a:lnTo>
                  <a:lnTo>
                    <a:pt x="2599" y="8649"/>
                  </a:lnTo>
                  <a:lnTo>
                    <a:pt x="2669" y="8449"/>
                  </a:lnTo>
                  <a:lnTo>
                    <a:pt x="2669" y="8294"/>
                  </a:lnTo>
                  <a:lnTo>
                    <a:pt x="2494" y="8072"/>
                  </a:lnTo>
                  <a:lnTo>
                    <a:pt x="2353" y="7762"/>
                  </a:lnTo>
                  <a:lnTo>
                    <a:pt x="2248" y="7296"/>
                  </a:lnTo>
                  <a:lnTo>
                    <a:pt x="2178" y="6830"/>
                  </a:lnTo>
                  <a:lnTo>
                    <a:pt x="2353" y="6343"/>
                  </a:lnTo>
                  <a:lnTo>
                    <a:pt x="2669" y="5832"/>
                  </a:lnTo>
                  <a:lnTo>
                    <a:pt x="2599" y="5189"/>
                  </a:lnTo>
                  <a:lnTo>
                    <a:pt x="2423" y="4524"/>
                  </a:lnTo>
                  <a:lnTo>
                    <a:pt x="2845" y="3770"/>
                  </a:lnTo>
                  <a:lnTo>
                    <a:pt x="3266" y="2994"/>
                  </a:lnTo>
                  <a:lnTo>
                    <a:pt x="3512" y="2528"/>
                  </a:lnTo>
                  <a:lnTo>
                    <a:pt x="3899" y="1619"/>
                  </a:lnTo>
                  <a:lnTo>
                    <a:pt x="4250" y="1042"/>
                  </a:lnTo>
                  <a:lnTo>
                    <a:pt x="4425" y="732"/>
                  </a:lnTo>
                  <a:lnTo>
                    <a:pt x="4566" y="421"/>
                  </a:lnTo>
                  <a:lnTo>
                    <a:pt x="5584" y="421"/>
                  </a:lnTo>
                  <a:lnTo>
                    <a:pt x="5725" y="843"/>
                  </a:lnTo>
                  <a:lnTo>
                    <a:pt x="5830" y="998"/>
                  </a:lnTo>
                  <a:close/>
                  <a:moveTo>
                    <a:pt x="16683" y="13483"/>
                  </a:moveTo>
                  <a:lnTo>
                    <a:pt x="16437" y="13594"/>
                  </a:lnTo>
                  <a:lnTo>
                    <a:pt x="16121" y="13639"/>
                  </a:lnTo>
                  <a:lnTo>
                    <a:pt x="16191" y="13838"/>
                  </a:lnTo>
                  <a:lnTo>
                    <a:pt x="16191" y="13949"/>
                  </a:lnTo>
                  <a:lnTo>
                    <a:pt x="15770" y="13905"/>
                  </a:lnTo>
                  <a:lnTo>
                    <a:pt x="15629" y="13838"/>
                  </a:lnTo>
                  <a:lnTo>
                    <a:pt x="15524" y="13528"/>
                  </a:lnTo>
                  <a:lnTo>
                    <a:pt x="15700" y="13173"/>
                  </a:lnTo>
                  <a:lnTo>
                    <a:pt x="15875" y="13018"/>
                  </a:lnTo>
                  <a:lnTo>
                    <a:pt x="16191" y="13062"/>
                  </a:lnTo>
                  <a:lnTo>
                    <a:pt x="16613" y="13328"/>
                  </a:lnTo>
                  <a:lnTo>
                    <a:pt x="16683" y="13483"/>
                  </a:lnTo>
                  <a:close/>
                  <a:moveTo>
                    <a:pt x="14786" y="14526"/>
                  </a:moveTo>
                  <a:lnTo>
                    <a:pt x="14611" y="14637"/>
                  </a:lnTo>
                  <a:lnTo>
                    <a:pt x="14365" y="14637"/>
                  </a:lnTo>
                  <a:lnTo>
                    <a:pt x="14295" y="14415"/>
                  </a:lnTo>
                  <a:lnTo>
                    <a:pt x="14295" y="14326"/>
                  </a:lnTo>
                  <a:lnTo>
                    <a:pt x="14365" y="14260"/>
                  </a:lnTo>
                  <a:lnTo>
                    <a:pt x="14540" y="14326"/>
                  </a:lnTo>
                  <a:lnTo>
                    <a:pt x="14786" y="14526"/>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67" name="Google Shape;367;p49"/>
            <p:cNvSpPr/>
            <p:nvPr/>
          </p:nvSpPr>
          <p:spPr>
            <a:xfrm>
              <a:off x="9130371" y="926907"/>
              <a:ext cx="1699109" cy="1772461"/>
            </a:xfrm>
            <a:custGeom>
              <a:avLst/>
              <a:gdLst/>
              <a:ahLst/>
              <a:cxnLst/>
              <a:rect l="l" t="t" r="r" b="b"/>
              <a:pathLst>
                <a:path w="21600" h="21600" extrusionOk="0">
                  <a:moveTo>
                    <a:pt x="3204" y="959"/>
                  </a:moveTo>
                  <a:lnTo>
                    <a:pt x="3204" y="991"/>
                  </a:lnTo>
                  <a:lnTo>
                    <a:pt x="3272" y="991"/>
                  </a:lnTo>
                  <a:lnTo>
                    <a:pt x="3272" y="1040"/>
                  </a:lnTo>
                  <a:lnTo>
                    <a:pt x="3204" y="1121"/>
                  </a:lnTo>
                  <a:lnTo>
                    <a:pt x="2916" y="1235"/>
                  </a:lnTo>
                  <a:lnTo>
                    <a:pt x="2764" y="1268"/>
                  </a:lnTo>
                  <a:lnTo>
                    <a:pt x="2645" y="1235"/>
                  </a:lnTo>
                  <a:lnTo>
                    <a:pt x="2645" y="1154"/>
                  </a:lnTo>
                  <a:lnTo>
                    <a:pt x="2713" y="1073"/>
                  </a:lnTo>
                  <a:lnTo>
                    <a:pt x="2679" y="991"/>
                  </a:lnTo>
                  <a:lnTo>
                    <a:pt x="2645" y="991"/>
                  </a:lnTo>
                  <a:lnTo>
                    <a:pt x="2645" y="959"/>
                  </a:lnTo>
                  <a:lnTo>
                    <a:pt x="2764" y="878"/>
                  </a:lnTo>
                  <a:lnTo>
                    <a:pt x="3645" y="309"/>
                  </a:lnTo>
                  <a:lnTo>
                    <a:pt x="4035" y="81"/>
                  </a:lnTo>
                  <a:lnTo>
                    <a:pt x="4239" y="0"/>
                  </a:lnTo>
                  <a:lnTo>
                    <a:pt x="4273" y="33"/>
                  </a:lnTo>
                  <a:lnTo>
                    <a:pt x="4035" y="228"/>
                  </a:lnTo>
                  <a:lnTo>
                    <a:pt x="4035" y="390"/>
                  </a:lnTo>
                  <a:lnTo>
                    <a:pt x="3967" y="455"/>
                  </a:lnTo>
                  <a:lnTo>
                    <a:pt x="3323" y="878"/>
                  </a:lnTo>
                  <a:lnTo>
                    <a:pt x="3204" y="959"/>
                  </a:lnTo>
                  <a:close/>
                  <a:moveTo>
                    <a:pt x="5205" y="3267"/>
                  </a:moveTo>
                  <a:lnTo>
                    <a:pt x="5154" y="3381"/>
                  </a:lnTo>
                  <a:lnTo>
                    <a:pt x="5205" y="3462"/>
                  </a:lnTo>
                  <a:lnTo>
                    <a:pt x="4917" y="3771"/>
                  </a:lnTo>
                  <a:lnTo>
                    <a:pt x="4798" y="3949"/>
                  </a:lnTo>
                  <a:lnTo>
                    <a:pt x="4713" y="3998"/>
                  </a:lnTo>
                  <a:lnTo>
                    <a:pt x="4646" y="3884"/>
                  </a:lnTo>
                  <a:lnTo>
                    <a:pt x="4646" y="3771"/>
                  </a:lnTo>
                  <a:lnTo>
                    <a:pt x="4713" y="3689"/>
                  </a:lnTo>
                  <a:lnTo>
                    <a:pt x="4764" y="3576"/>
                  </a:lnTo>
                  <a:lnTo>
                    <a:pt x="4764" y="3413"/>
                  </a:lnTo>
                  <a:lnTo>
                    <a:pt x="4713" y="3381"/>
                  </a:lnTo>
                  <a:lnTo>
                    <a:pt x="4646" y="3527"/>
                  </a:lnTo>
                  <a:lnTo>
                    <a:pt x="4713" y="3527"/>
                  </a:lnTo>
                  <a:lnTo>
                    <a:pt x="4713" y="3608"/>
                  </a:lnTo>
                  <a:lnTo>
                    <a:pt x="4357" y="3576"/>
                  </a:lnTo>
                  <a:lnTo>
                    <a:pt x="4239" y="3462"/>
                  </a:lnTo>
                  <a:lnTo>
                    <a:pt x="4239" y="3299"/>
                  </a:lnTo>
                  <a:lnTo>
                    <a:pt x="4357" y="3104"/>
                  </a:lnTo>
                  <a:lnTo>
                    <a:pt x="4713" y="2682"/>
                  </a:lnTo>
                  <a:lnTo>
                    <a:pt x="4883" y="2568"/>
                  </a:lnTo>
                  <a:lnTo>
                    <a:pt x="5408" y="2340"/>
                  </a:lnTo>
                  <a:lnTo>
                    <a:pt x="5680" y="2259"/>
                  </a:lnTo>
                  <a:lnTo>
                    <a:pt x="5968" y="2259"/>
                  </a:lnTo>
                  <a:lnTo>
                    <a:pt x="6171" y="2308"/>
                  </a:lnTo>
                  <a:lnTo>
                    <a:pt x="6324" y="2389"/>
                  </a:lnTo>
                  <a:lnTo>
                    <a:pt x="6205" y="2503"/>
                  </a:lnTo>
                  <a:lnTo>
                    <a:pt x="5646" y="2617"/>
                  </a:lnTo>
                  <a:lnTo>
                    <a:pt x="5731" y="2682"/>
                  </a:lnTo>
                  <a:lnTo>
                    <a:pt x="5765" y="2730"/>
                  </a:lnTo>
                  <a:lnTo>
                    <a:pt x="5680" y="2844"/>
                  </a:lnTo>
                  <a:lnTo>
                    <a:pt x="5205" y="3267"/>
                  </a:lnTo>
                  <a:close/>
                  <a:moveTo>
                    <a:pt x="14988" y="4730"/>
                  </a:moveTo>
                  <a:lnTo>
                    <a:pt x="15056" y="4762"/>
                  </a:lnTo>
                  <a:lnTo>
                    <a:pt x="15106" y="4843"/>
                  </a:lnTo>
                  <a:lnTo>
                    <a:pt x="15259" y="5038"/>
                  </a:lnTo>
                  <a:lnTo>
                    <a:pt x="15344" y="5152"/>
                  </a:lnTo>
                  <a:lnTo>
                    <a:pt x="15429" y="5380"/>
                  </a:lnTo>
                  <a:lnTo>
                    <a:pt x="15462" y="5412"/>
                  </a:lnTo>
                  <a:lnTo>
                    <a:pt x="15462" y="5575"/>
                  </a:lnTo>
                  <a:lnTo>
                    <a:pt x="15378" y="5656"/>
                  </a:lnTo>
                  <a:lnTo>
                    <a:pt x="15378" y="5721"/>
                  </a:lnTo>
                  <a:lnTo>
                    <a:pt x="15429" y="5770"/>
                  </a:lnTo>
                  <a:lnTo>
                    <a:pt x="15734" y="5770"/>
                  </a:lnTo>
                  <a:lnTo>
                    <a:pt x="15869" y="5802"/>
                  </a:lnTo>
                  <a:lnTo>
                    <a:pt x="15937" y="5884"/>
                  </a:lnTo>
                  <a:lnTo>
                    <a:pt x="15903" y="5949"/>
                  </a:lnTo>
                  <a:lnTo>
                    <a:pt x="15937" y="6030"/>
                  </a:lnTo>
                  <a:lnTo>
                    <a:pt x="16022" y="6144"/>
                  </a:lnTo>
                  <a:lnTo>
                    <a:pt x="16259" y="6225"/>
                  </a:lnTo>
                  <a:lnTo>
                    <a:pt x="16344" y="6306"/>
                  </a:lnTo>
                  <a:lnTo>
                    <a:pt x="16344" y="6371"/>
                  </a:lnTo>
                  <a:lnTo>
                    <a:pt x="16259" y="6420"/>
                  </a:lnTo>
                  <a:lnTo>
                    <a:pt x="16141" y="6452"/>
                  </a:lnTo>
                  <a:lnTo>
                    <a:pt x="14988" y="6452"/>
                  </a:lnTo>
                  <a:lnTo>
                    <a:pt x="14903" y="6534"/>
                  </a:lnTo>
                  <a:lnTo>
                    <a:pt x="14852" y="6501"/>
                  </a:lnTo>
                  <a:lnTo>
                    <a:pt x="14784" y="6534"/>
                  </a:lnTo>
                  <a:lnTo>
                    <a:pt x="14733" y="6501"/>
                  </a:lnTo>
                  <a:lnTo>
                    <a:pt x="14700" y="6420"/>
                  </a:lnTo>
                  <a:lnTo>
                    <a:pt x="14615" y="6339"/>
                  </a:lnTo>
                  <a:lnTo>
                    <a:pt x="14496" y="6339"/>
                  </a:lnTo>
                  <a:lnTo>
                    <a:pt x="14377" y="6420"/>
                  </a:lnTo>
                  <a:lnTo>
                    <a:pt x="14293" y="6680"/>
                  </a:lnTo>
                  <a:lnTo>
                    <a:pt x="14343" y="6761"/>
                  </a:lnTo>
                  <a:lnTo>
                    <a:pt x="14343" y="6924"/>
                  </a:lnTo>
                  <a:lnTo>
                    <a:pt x="14377" y="6956"/>
                  </a:lnTo>
                  <a:lnTo>
                    <a:pt x="14377" y="6989"/>
                  </a:lnTo>
                  <a:lnTo>
                    <a:pt x="14343" y="7037"/>
                  </a:lnTo>
                  <a:lnTo>
                    <a:pt x="14259" y="7037"/>
                  </a:lnTo>
                  <a:lnTo>
                    <a:pt x="14140" y="6989"/>
                  </a:lnTo>
                  <a:lnTo>
                    <a:pt x="13699" y="6680"/>
                  </a:lnTo>
                  <a:lnTo>
                    <a:pt x="13343" y="6501"/>
                  </a:lnTo>
                  <a:lnTo>
                    <a:pt x="12936" y="6420"/>
                  </a:lnTo>
                  <a:lnTo>
                    <a:pt x="12614" y="6371"/>
                  </a:lnTo>
                  <a:lnTo>
                    <a:pt x="12377" y="6420"/>
                  </a:lnTo>
                  <a:lnTo>
                    <a:pt x="12173" y="6534"/>
                  </a:lnTo>
                  <a:lnTo>
                    <a:pt x="12055" y="6729"/>
                  </a:lnTo>
                  <a:lnTo>
                    <a:pt x="11851" y="6875"/>
                  </a:lnTo>
                  <a:lnTo>
                    <a:pt x="11529" y="6956"/>
                  </a:lnTo>
                  <a:lnTo>
                    <a:pt x="11376" y="6989"/>
                  </a:lnTo>
                  <a:lnTo>
                    <a:pt x="11376" y="7102"/>
                  </a:lnTo>
                  <a:lnTo>
                    <a:pt x="11258" y="7102"/>
                  </a:lnTo>
                  <a:lnTo>
                    <a:pt x="11020" y="7070"/>
                  </a:lnTo>
                  <a:lnTo>
                    <a:pt x="10817" y="7070"/>
                  </a:lnTo>
                  <a:lnTo>
                    <a:pt x="10614" y="7102"/>
                  </a:lnTo>
                  <a:lnTo>
                    <a:pt x="10444" y="7184"/>
                  </a:lnTo>
                  <a:lnTo>
                    <a:pt x="10325" y="7460"/>
                  </a:lnTo>
                  <a:lnTo>
                    <a:pt x="10291" y="7574"/>
                  </a:lnTo>
                  <a:lnTo>
                    <a:pt x="10207" y="7688"/>
                  </a:lnTo>
                  <a:lnTo>
                    <a:pt x="9884" y="7883"/>
                  </a:lnTo>
                  <a:lnTo>
                    <a:pt x="9884" y="7948"/>
                  </a:lnTo>
                  <a:lnTo>
                    <a:pt x="9732" y="8143"/>
                  </a:lnTo>
                  <a:lnTo>
                    <a:pt x="9698" y="8256"/>
                  </a:lnTo>
                  <a:lnTo>
                    <a:pt x="9698" y="8370"/>
                  </a:lnTo>
                  <a:lnTo>
                    <a:pt x="9647" y="8370"/>
                  </a:lnTo>
                  <a:lnTo>
                    <a:pt x="9528" y="8256"/>
                  </a:lnTo>
                  <a:lnTo>
                    <a:pt x="9495" y="8110"/>
                  </a:lnTo>
                  <a:lnTo>
                    <a:pt x="9613" y="7915"/>
                  </a:lnTo>
                  <a:lnTo>
                    <a:pt x="9698" y="7801"/>
                  </a:lnTo>
                  <a:lnTo>
                    <a:pt x="9766" y="7801"/>
                  </a:lnTo>
                  <a:lnTo>
                    <a:pt x="9817" y="7720"/>
                  </a:lnTo>
                  <a:lnTo>
                    <a:pt x="9817" y="7525"/>
                  </a:lnTo>
                  <a:lnTo>
                    <a:pt x="9766" y="7460"/>
                  </a:lnTo>
                  <a:lnTo>
                    <a:pt x="9613" y="7493"/>
                  </a:lnTo>
                  <a:lnTo>
                    <a:pt x="9528" y="7606"/>
                  </a:lnTo>
                  <a:lnTo>
                    <a:pt x="9410" y="7606"/>
                  </a:lnTo>
                  <a:lnTo>
                    <a:pt x="9291" y="7574"/>
                  </a:lnTo>
                  <a:lnTo>
                    <a:pt x="9206" y="7688"/>
                  </a:lnTo>
                  <a:lnTo>
                    <a:pt x="9122" y="7915"/>
                  </a:lnTo>
                  <a:lnTo>
                    <a:pt x="9003" y="8110"/>
                  </a:lnTo>
                  <a:lnTo>
                    <a:pt x="8884" y="8191"/>
                  </a:lnTo>
                  <a:lnTo>
                    <a:pt x="8765" y="8110"/>
                  </a:lnTo>
                  <a:lnTo>
                    <a:pt x="8732" y="7883"/>
                  </a:lnTo>
                  <a:lnTo>
                    <a:pt x="8681" y="7720"/>
                  </a:lnTo>
                  <a:lnTo>
                    <a:pt x="8732" y="7493"/>
                  </a:lnTo>
                  <a:lnTo>
                    <a:pt x="8681" y="7460"/>
                  </a:lnTo>
                  <a:lnTo>
                    <a:pt x="8647" y="7525"/>
                  </a:lnTo>
                  <a:lnTo>
                    <a:pt x="8562" y="7720"/>
                  </a:lnTo>
                  <a:lnTo>
                    <a:pt x="8494" y="8110"/>
                  </a:lnTo>
                  <a:lnTo>
                    <a:pt x="8443" y="8256"/>
                  </a:lnTo>
                  <a:lnTo>
                    <a:pt x="8376" y="8305"/>
                  </a:lnTo>
                  <a:lnTo>
                    <a:pt x="8206" y="8565"/>
                  </a:lnTo>
                  <a:lnTo>
                    <a:pt x="8053" y="8988"/>
                  </a:lnTo>
                  <a:lnTo>
                    <a:pt x="7850" y="9459"/>
                  </a:lnTo>
                  <a:lnTo>
                    <a:pt x="7613" y="9882"/>
                  </a:lnTo>
                  <a:lnTo>
                    <a:pt x="7494" y="10060"/>
                  </a:lnTo>
                  <a:lnTo>
                    <a:pt x="7409" y="10109"/>
                  </a:lnTo>
                  <a:lnTo>
                    <a:pt x="7409" y="10369"/>
                  </a:lnTo>
                  <a:lnTo>
                    <a:pt x="7290" y="10337"/>
                  </a:lnTo>
                  <a:lnTo>
                    <a:pt x="7172" y="10191"/>
                  </a:lnTo>
                  <a:lnTo>
                    <a:pt x="7087" y="10060"/>
                  </a:lnTo>
                  <a:lnTo>
                    <a:pt x="7087" y="9914"/>
                  </a:lnTo>
                  <a:lnTo>
                    <a:pt x="7206" y="9573"/>
                  </a:lnTo>
                  <a:lnTo>
                    <a:pt x="7206" y="9492"/>
                  </a:lnTo>
                  <a:lnTo>
                    <a:pt x="7172" y="9492"/>
                  </a:lnTo>
                  <a:lnTo>
                    <a:pt x="7087" y="9459"/>
                  </a:lnTo>
                  <a:lnTo>
                    <a:pt x="6917" y="9524"/>
                  </a:lnTo>
                  <a:lnTo>
                    <a:pt x="6680" y="9524"/>
                  </a:lnTo>
                  <a:lnTo>
                    <a:pt x="6646" y="9459"/>
                  </a:lnTo>
                  <a:lnTo>
                    <a:pt x="6646" y="9264"/>
                  </a:lnTo>
                  <a:lnTo>
                    <a:pt x="6765" y="9037"/>
                  </a:lnTo>
                  <a:lnTo>
                    <a:pt x="6731" y="8842"/>
                  </a:lnTo>
                  <a:lnTo>
                    <a:pt x="6765" y="8728"/>
                  </a:lnTo>
                  <a:lnTo>
                    <a:pt x="6731" y="8533"/>
                  </a:lnTo>
                  <a:lnTo>
                    <a:pt x="6731" y="8419"/>
                  </a:lnTo>
                  <a:lnTo>
                    <a:pt x="6612" y="8338"/>
                  </a:lnTo>
                  <a:lnTo>
                    <a:pt x="6409" y="8191"/>
                  </a:lnTo>
                  <a:lnTo>
                    <a:pt x="5883" y="8029"/>
                  </a:lnTo>
                  <a:lnTo>
                    <a:pt x="5917" y="7834"/>
                  </a:lnTo>
                  <a:lnTo>
                    <a:pt x="5883" y="7720"/>
                  </a:lnTo>
                  <a:lnTo>
                    <a:pt x="5765" y="7606"/>
                  </a:lnTo>
                  <a:lnTo>
                    <a:pt x="5239" y="7493"/>
                  </a:lnTo>
                  <a:lnTo>
                    <a:pt x="4883" y="7460"/>
                  </a:lnTo>
                  <a:lnTo>
                    <a:pt x="4561" y="7460"/>
                  </a:lnTo>
                  <a:lnTo>
                    <a:pt x="4323" y="7411"/>
                  </a:lnTo>
                  <a:lnTo>
                    <a:pt x="4035" y="7411"/>
                  </a:lnTo>
                  <a:lnTo>
                    <a:pt x="3832" y="7346"/>
                  </a:lnTo>
                  <a:lnTo>
                    <a:pt x="3679" y="7265"/>
                  </a:lnTo>
                  <a:lnTo>
                    <a:pt x="3476" y="7184"/>
                  </a:lnTo>
                  <a:lnTo>
                    <a:pt x="3323" y="7102"/>
                  </a:lnTo>
                  <a:lnTo>
                    <a:pt x="3001" y="7037"/>
                  </a:lnTo>
                  <a:lnTo>
                    <a:pt x="2679" y="6989"/>
                  </a:lnTo>
                  <a:lnTo>
                    <a:pt x="2357" y="6924"/>
                  </a:lnTo>
                  <a:lnTo>
                    <a:pt x="2035" y="6842"/>
                  </a:lnTo>
                  <a:lnTo>
                    <a:pt x="1712" y="6794"/>
                  </a:lnTo>
                  <a:lnTo>
                    <a:pt x="1390" y="6729"/>
                  </a:lnTo>
                  <a:lnTo>
                    <a:pt x="1068" y="6647"/>
                  </a:lnTo>
                  <a:lnTo>
                    <a:pt x="746" y="6615"/>
                  </a:lnTo>
                  <a:lnTo>
                    <a:pt x="678" y="6452"/>
                  </a:lnTo>
                  <a:lnTo>
                    <a:pt x="593" y="6339"/>
                  </a:lnTo>
                  <a:lnTo>
                    <a:pt x="509" y="6192"/>
                  </a:lnTo>
                  <a:lnTo>
                    <a:pt x="441" y="6030"/>
                  </a:lnTo>
                  <a:lnTo>
                    <a:pt x="305" y="5997"/>
                  </a:lnTo>
                  <a:lnTo>
                    <a:pt x="237" y="5949"/>
                  </a:lnTo>
                  <a:lnTo>
                    <a:pt x="153" y="5884"/>
                  </a:lnTo>
                  <a:lnTo>
                    <a:pt x="34" y="5916"/>
                  </a:lnTo>
                  <a:lnTo>
                    <a:pt x="0" y="5802"/>
                  </a:lnTo>
                  <a:lnTo>
                    <a:pt x="0" y="5770"/>
                  </a:lnTo>
                  <a:lnTo>
                    <a:pt x="153" y="5721"/>
                  </a:lnTo>
                  <a:lnTo>
                    <a:pt x="593" y="5526"/>
                  </a:lnTo>
                  <a:lnTo>
                    <a:pt x="1000" y="5298"/>
                  </a:lnTo>
                  <a:lnTo>
                    <a:pt x="1322" y="4990"/>
                  </a:lnTo>
                  <a:lnTo>
                    <a:pt x="1712" y="4843"/>
                  </a:lnTo>
                  <a:lnTo>
                    <a:pt x="2204" y="4730"/>
                  </a:lnTo>
                  <a:lnTo>
                    <a:pt x="2509" y="4616"/>
                  </a:lnTo>
                  <a:lnTo>
                    <a:pt x="2713" y="4502"/>
                  </a:lnTo>
                  <a:lnTo>
                    <a:pt x="3001" y="4226"/>
                  </a:lnTo>
                  <a:lnTo>
                    <a:pt x="3154" y="4144"/>
                  </a:lnTo>
                  <a:lnTo>
                    <a:pt x="3323" y="4112"/>
                  </a:lnTo>
                  <a:lnTo>
                    <a:pt x="3476" y="3998"/>
                  </a:lnTo>
                  <a:lnTo>
                    <a:pt x="3560" y="3803"/>
                  </a:lnTo>
                  <a:lnTo>
                    <a:pt x="4001" y="3381"/>
                  </a:lnTo>
                  <a:lnTo>
                    <a:pt x="4154" y="3267"/>
                  </a:lnTo>
                  <a:lnTo>
                    <a:pt x="4205" y="3299"/>
                  </a:lnTo>
                  <a:lnTo>
                    <a:pt x="4205" y="3494"/>
                  </a:lnTo>
                  <a:lnTo>
                    <a:pt x="4273" y="3576"/>
                  </a:lnTo>
                  <a:lnTo>
                    <a:pt x="4442" y="3657"/>
                  </a:lnTo>
                  <a:lnTo>
                    <a:pt x="4527" y="3722"/>
                  </a:lnTo>
                  <a:lnTo>
                    <a:pt x="4527" y="3836"/>
                  </a:lnTo>
                  <a:lnTo>
                    <a:pt x="4561" y="3917"/>
                  </a:lnTo>
                  <a:lnTo>
                    <a:pt x="4679" y="3998"/>
                  </a:lnTo>
                  <a:lnTo>
                    <a:pt x="4713" y="4193"/>
                  </a:lnTo>
                  <a:lnTo>
                    <a:pt x="4679" y="4453"/>
                  </a:lnTo>
                  <a:lnTo>
                    <a:pt x="4679" y="4616"/>
                  </a:lnTo>
                  <a:lnTo>
                    <a:pt x="4713" y="4681"/>
                  </a:lnTo>
                  <a:lnTo>
                    <a:pt x="4764" y="4730"/>
                  </a:lnTo>
                  <a:lnTo>
                    <a:pt x="4849" y="4681"/>
                  </a:lnTo>
                  <a:lnTo>
                    <a:pt x="4883" y="4567"/>
                  </a:lnTo>
                  <a:lnTo>
                    <a:pt x="4917" y="4535"/>
                  </a:lnTo>
                  <a:lnTo>
                    <a:pt x="4917" y="4453"/>
                  </a:lnTo>
                  <a:lnTo>
                    <a:pt x="5324" y="4144"/>
                  </a:lnTo>
                  <a:lnTo>
                    <a:pt x="5358" y="4144"/>
                  </a:lnTo>
                  <a:lnTo>
                    <a:pt x="5527" y="4193"/>
                  </a:lnTo>
                  <a:lnTo>
                    <a:pt x="6171" y="4226"/>
                  </a:lnTo>
                  <a:lnTo>
                    <a:pt x="6409" y="4307"/>
                  </a:lnTo>
                  <a:lnTo>
                    <a:pt x="6680" y="4421"/>
                  </a:lnTo>
                  <a:lnTo>
                    <a:pt x="6765" y="4453"/>
                  </a:lnTo>
                  <a:lnTo>
                    <a:pt x="7121" y="4957"/>
                  </a:lnTo>
                  <a:lnTo>
                    <a:pt x="7290" y="5103"/>
                  </a:lnTo>
                  <a:lnTo>
                    <a:pt x="7409" y="5152"/>
                  </a:lnTo>
                  <a:lnTo>
                    <a:pt x="7443" y="5233"/>
                  </a:lnTo>
                  <a:lnTo>
                    <a:pt x="7494" y="5412"/>
                  </a:lnTo>
                  <a:lnTo>
                    <a:pt x="7562" y="5461"/>
                  </a:lnTo>
                  <a:lnTo>
                    <a:pt x="8003" y="5461"/>
                  </a:lnTo>
                  <a:lnTo>
                    <a:pt x="8240" y="5380"/>
                  </a:lnTo>
                  <a:lnTo>
                    <a:pt x="8376" y="5298"/>
                  </a:lnTo>
                  <a:lnTo>
                    <a:pt x="8494" y="5347"/>
                  </a:lnTo>
                  <a:lnTo>
                    <a:pt x="8681" y="5493"/>
                  </a:lnTo>
                  <a:lnTo>
                    <a:pt x="8850" y="5526"/>
                  </a:lnTo>
                  <a:lnTo>
                    <a:pt x="8969" y="5412"/>
                  </a:lnTo>
                  <a:lnTo>
                    <a:pt x="9122" y="5412"/>
                  </a:lnTo>
                  <a:lnTo>
                    <a:pt x="9257" y="5493"/>
                  </a:lnTo>
                  <a:lnTo>
                    <a:pt x="9325" y="5526"/>
                  </a:lnTo>
                  <a:lnTo>
                    <a:pt x="9376" y="5526"/>
                  </a:lnTo>
                  <a:lnTo>
                    <a:pt x="9613" y="5266"/>
                  </a:lnTo>
                  <a:lnTo>
                    <a:pt x="9884" y="4990"/>
                  </a:lnTo>
                  <a:lnTo>
                    <a:pt x="10291" y="4730"/>
                  </a:lnTo>
                  <a:lnTo>
                    <a:pt x="10529" y="4616"/>
                  </a:lnTo>
                  <a:lnTo>
                    <a:pt x="10614" y="4616"/>
                  </a:lnTo>
                  <a:lnTo>
                    <a:pt x="10970" y="4502"/>
                  </a:lnTo>
                  <a:lnTo>
                    <a:pt x="11326" y="4453"/>
                  </a:lnTo>
                  <a:lnTo>
                    <a:pt x="11817" y="4453"/>
                  </a:lnTo>
                  <a:lnTo>
                    <a:pt x="12207" y="4340"/>
                  </a:lnTo>
                  <a:lnTo>
                    <a:pt x="12580" y="4144"/>
                  </a:lnTo>
                  <a:lnTo>
                    <a:pt x="12936" y="4031"/>
                  </a:lnTo>
                  <a:lnTo>
                    <a:pt x="13224" y="3949"/>
                  </a:lnTo>
                  <a:lnTo>
                    <a:pt x="13343" y="3998"/>
                  </a:lnTo>
                  <a:lnTo>
                    <a:pt x="13292" y="4112"/>
                  </a:lnTo>
                  <a:lnTo>
                    <a:pt x="13292" y="4730"/>
                  </a:lnTo>
                  <a:lnTo>
                    <a:pt x="13258" y="4811"/>
                  </a:lnTo>
                  <a:lnTo>
                    <a:pt x="13258" y="4876"/>
                  </a:lnTo>
                  <a:lnTo>
                    <a:pt x="13292" y="4925"/>
                  </a:lnTo>
                  <a:lnTo>
                    <a:pt x="13614" y="4925"/>
                  </a:lnTo>
                  <a:lnTo>
                    <a:pt x="13784" y="4990"/>
                  </a:lnTo>
                  <a:lnTo>
                    <a:pt x="13937" y="4957"/>
                  </a:lnTo>
                  <a:lnTo>
                    <a:pt x="14140" y="4876"/>
                  </a:lnTo>
                  <a:lnTo>
                    <a:pt x="14293" y="4876"/>
                  </a:lnTo>
                  <a:lnTo>
                    <a:pt x="14411" y="4990"/>
                  </a:lnTo>
                  <a:lnTo>
                    <a:pt x="14581" y="4990"/>
                  </a:lnTo>
                  <a:lnTo>
                    <a:pt x="14733" y="4876"/>
                  </a:lnTo>
                  <a:lnTo>
                    <a:pt x="14818" y="4811"/>
                  </a:lnTo>
                  <a:lnTo>
                    <a:pt x="14903" y="4730"/>
                  </a:lnTo>
                  <a:lnTo>
                    <a:pt x="14988" y="4730"/>
                  </a:lnTo>
                  <a:close/>
                  <a:moveTo>
                    <a:pt x="15581" y="5152"/>
                  </a:moveTo>
                  <a:lnTo>
                    <a:pt x="15581" y="5233"/>
                  </a:lnTo>
                  <a:lnTo>
                    <a:pt x="15496" y="5185"/>
                  </a:lnTo>
                  <a:lnTo>
                    <a:pt x="15378" y="5071"/>
                  </a:lnTo>
                  <a:lnTo>
                    <a:pt x="15293" y="4876"/>
                  </a:lnTo>
                  <a:lnTo>
                    <a:pt x="15174" y="4762"/>
                  </a:lnTo>
                  <a:lnTo>
                    <a:pt x="15293" y="4567"/>
                  </a:lnTo>
                  <a:lnTo>
                    <a:pt x="15378" y="4535"/>
                  </a:lnTo>
                  <a:lnTo>
                    <a:pt x="15496" y="4567"/>
                  </a:lnTo>
                  <a:lnTo>
                    <a:pt x="15496" y="4648"/>
                  </a:lnTo>
                  <a:lnTo>
                    <a:pt x="15462" y="4811"/>
                  </a:lnTo>
                  <a:lnTo>
                    <a:pt x="15496" y="4990"/>
                  </a:lnTo>
                  <a:lnTo>
                    <a:pt x="15581" y="5152"/>
                  </a:lnTo>
                  <a:close/>
                  <a:moveTo>
                    <a:pt x="15666" y="5526"/>
                  </a:moveTo>
                  <a:lnTo>
                    <a:pt x="15615" y="5526"/>
                  </a:lnTo>
                  <a:lnTo>
                    <a:pt x="15496" y="5412"/>
                  </a:lnTo>
                  <a:lnTo>
                    <a:pt x="15462" y="5347"/>
                  </a:lnTo>
                  <a:lnTo>
                    <a:pt x="15462" y="5298"/>
                  </a:lnTo>
                  <a:lnTo>
                    <a:pt x="15496" y="5266"/>
                  </a:lnTo>
                  <a:lnTo>
                    <a:pt x="15615" y="5347"/>
                  </a:lnTo>
                  <a:lnTo>
                    <a:pt x="15666" y="5380"/>
                  </a:lnTo>
                  <a:lnTo>
                    <a:pt x="15666" y="5526"/>
                  </a:lnTo>
                  <a:close/>
                  <a:moveTo>
                    <a:pt x="17311" y="6111"/>
                  </a:moveTo>
                  <a:lnTo>
                    <a:pt x="17344" y="6192"/>
                  </a:lnTo>
                  <a:lnTo>
                    <a:pt x="17311" y="6306"/>
                  </a:lnTo>
                  <a:lnTo>
                    <a:pt x="17141" y="6420"/>
                  </a:lnTo>
                  <a:lnTo>
                    <a:pt x="16785" y="6452"/>
                  </a:lnTo>
                  <a:lnTo>
                    <a:pt x="16548" y="6420"/>
                  </a:lnTo>
                  <a:lnTo>
                    <a:pt x="16429" y="6339"/>
                  </a:lnTo>
                  <a:lnTo>
                    <a:pt x="16378" y="6306"/>
                  </a:lnTo>
                  <a:lnTo>
                    <a:pt x="16378" y="6225"/>
                  </a:lnTo>
                  <a:lnTo>
                    <a:pt x="16463" y="6225"/>
                  </a:lnTo>
                  <a:lnTo>
                    <a:pt x="16548" y="6257"/>
                  </a:lnTo>
                  <a:lnTo>
                    <a:pt x="16615" y="6225"/>
                  </a:lnTo>
                  <a:lnTo>
                    <a:pt x="16785" y="6111"/>
                  </a:lnTo>
                  <a:lnTo>
                    <a:pt x="16819" y="6030"/>
                  </a:lnTo>
                  <a:lnTo>
                    <a:pt x="16870" y="5997"/>
                  </a:lnTo>
                  <a:lnTo>
                    <a:pt x="16785" y="5916"/>
                  </a:lnTo>
                  <a:lnTo>
                    <a:pt x="16819" y="5884"/>
                  </a:lnTo>
                  <a:lnTo>
                    <a:pt x="17022" y="5884"/>
                  </a:lnTo>
                  <a:lnTo>
                    <a:pt x="17107" y="5916"/>
                  </a:lnTo>
                  <a:lnTo>
                    <a:pt x="17226" y="6111"/>
                  </a:lnTo>
                  <a:lnTo>
                    <a:pt x="17311" y="6111"/>
                  </a:lnTo>
                  <a:close/>
                  <a:moveTo>
                    <a:pt x="14784" y="7102"/>
                  </a:moveTo>
                  <a:lnTo>
                    <a:pt x="15140" y="7102"/>
                  </a:lnTo>
                  <a:lnTo>
                    <a:pt x="15225" y="7184"/>
                  </a:lnTo>
                  <a:lnTo>
                    <a:pt x="15259" y="7265"/>
                  </a:lnTo>
                  <a:lnTo>
                    <a:pt x="15225" y="7298"/>
                  </a:lnTo>
                  <a:lnTo>
                    <a:pt x="15174" y="7379"/>
                  </a:lnTo>
                  <a:lnTo>
                    <a:pt x="15106" y="7379"/>
                  </a:lnTo>
                  <a:lnTo>
                    <a:pt x="14988" y="7346"/>
                  </a:lnTo>
                  <a:lnTo>
                    <a:pt x="14784" y="7184"/>
                  </a:lnTo>
                  <a:lnTo>
                    <a:pt x="14784" y="7102"/>
                  </a:lnTo>
                  <a:close/>
                  <a:moveTo>
                    <a:pt x="14293" y="7265"/>
                  </a:moveTo>
                  <a:lnTo>
                    <a:pt x="14462" y="7298"/>
                  </a:lnTo>
                  <a:lnTo>
                    <a:pt x="14818" y="7493"/>
                  </a:lnTo>
                  <a:lnTo>
                    <a:pt x="15140" y="7574"/>
                  </a:lnTo>
                  <a:lnTo>
                    <a:pt x="15429" y="7574"/>
                  </a:lnTo>
                  <a:lnTo>
                    <a:pt x="15666" y="7606"/>
                  </a:lnTo>
                  <a:lnTo>
                    <a:pt x="15903" y="7834"/>
                  </a:lnTo>
                  <a:lnTo>
                    <a:pt x="15988" y="7948"/>
                  </a:lnTo>
                  <a:lnTo>
                    <a:pt x="16141" y="8029"/>
                  </a:lnTo>
                  <a:lnTo>
                    <a:pt x="16344" y="8029"/>
                  </a:lnTo>
                  <a:lnTo>
                    <a:pt x="16548" y="8061"/>
                  </a:lnTo>
                  <a:lnTo>
                    <a:pt x="16666" y="8143"/>
                  </a:lnTo>
                  <a:lnTo>
                    <a:pt x="17378" y="8305"/>
                  </a:lnTo>
                  <a:lnTo>
                    <a:pt x="17700" y="8419"/>
                  </a:lnTo>
                  <a:lnTo>
                    <a:pt x="17870" y="8533"/>
                  </a:lnTo>
                  <a:lnTo>
                    <a:pt x="17938" y="8614"/>
                  </a:lnTo>
                  <a:lnTo>
                    <a:pt x="17938" y="8679"/>
                  </a:lnTo>
                  <a:lnTo>
                    <a:pt x="17989" y="8793"/>
                  </a:lnTo>
                  <a:lnTo>
                    <a:pt x="18107" y="8955"/>
                  </a:lnTo>
                  <a:lnTo>
                    <a:pt x="18141" y="8955"/>
                  </a:lnTo>
                  <a:lnTo>
                    <a:pt x="18192" y="9037"/>
                  </a:lnTo>
                  <a:lnTo>
                    <a:pt x="18226" y="9183"/>
                  </a:lnTo>
                  <a:lnTo>
                    <a:pt x="18260" y="9297"/>
                  </a:lnTo>
                  <a:lnTo>
                    <a:pt x="18345" y="9345"/>
                  </a:lnTo>
                  <a:lnTo>
                    <a:pt x="18311" y="9378"/>
                  </a:lnTo>
                  <a:lnTo>
                    <a:pt x="18107" y="9297"/>
                  </a:lnTo>
                  <a:lnTo>
                    <a:pt x="17989" y="9345"/>
                  </a:lnTo>
                  <a:lnTo>
                    <a:pt x="17938" y="9492"/>
                  </a:lnTo>
                  <a:lnTo>
                    <a:pt x="17938" y="9605"/>
                  </a:lnTo>
                  <a:lnTo>
                    <a:pt x="17989" y="9687"/>
                  </a:lnTo>
                  <a:lnTo>
                    <a:pt x="18311" y="9947"/>
                  </a:lnTo>
                  <a:lnTo>
                    <a:pt x="18430" y="10256"/>
                  </a:lnTo>
                  <a:lnTo>
                    <a:pt x="18514" y="10564"/>
                  </a:lnTo>
                  <a:lnTo>
                    <a:pt x="18463" y="10727"/>
                  </a:lnTo>
                  <a:lnTo>
                    <a:pt x="18514" y="11036"/>
                  </a:lnTo>
                  <a:lnTo>
                    <a:pt x="18548" y="11491"/>
                  </a:lnTo>
                  <a:lnTo>
                    <a:pt x="18548" y="11637"/>
                  </a:lnTo>
                  <a:lnTo>
                    <a:pt x="18514" y="11800"/>
                  </a:lnTo>
                  <a:lnTo>
                    <a:pt x="18260" y="12060"/>
                  </a:lnTo>
                  <a:lnTo>
                    <a:pt x="18260" y="12027"/>
                  </a:lnTo>
                  <a:lnTo>
                    <a:pt x="18192" y="12027"/>
                  </a:lnTo>
                  <a:lnTo>
                    <a:pt x="18141" y="12060"/>
                  </a:lnTo>
                  <a:lnTo>
                    <a:pt x="18073" y="12255"/>
                  </a:lnTo>
                  <a:lnTo>
                    <a:pt x="18073" y="12612"/>
                  </a:lnTo>
                  <a:lnTo>
                    <a:pt x="17989" y="12840"/>
                  </a:lnTo>
                  <a:lnTo>
                    <a:pt x="17870" y="12872"/>
                  </a:lnTo>
                  <a:lnTo>
                    <a:pt x="17819" y="12905"/>
                  </a:lnTo>
                  <a:lnTo>
                    <a:pt x="17819" y="12986"/>
                  </a:lnTo>
                  <a:lnTo>
                    <a:pt x="17700" y="13067"/>
                  </a:lnTo>
                  <a:lnTo>
                    <a:pt x="17497" y="13100"/>
                  </a:lnTo>
                  <a:lnTo>
                    <a:pt x="17344" y="13214"/>
                  </a:lnTo>
                  <a:lnTo>
                    <a:pt x="17311" y="13571"/>
                  </a:lnTo>
                  <a:lnTo>
                    <a:pt x="17311" y="13685"/>
                  </a:lnTo>
                  <a:lnTo>
                    <a:pt x="17260" y="13880"/>
                  </a:lnTo>
                  <a:lnTo>
                    <a:pt x="17311" y="14026"/>
                  </a:lnTo>
                  <a:lnTo>
                    <a:pt x="17378" y="14140"/>
                  </a:lnTo>
                  <a:lnTo>
                    <a:pt x="17582" y="14254"/>
                  </a:lnTo>
                  <a:lnTo>
                    <a:pt x="17870" y="14335"/>
                  </a:lnTo>
                  <a:lnTo>
                    <a:pt x="18073" y="14335"/>
                  </a:lnTo>
                  <a:lnTo>
                    <a:pt x="18192" y="14254"/>
                  </a:lnTo>
                  <a:lnTo>
                    <a:pt x="18260" y="14026"/>
                  </a:lnTo>
                  <a:lnTo>
                    <a:pt x="18379" y="13945"/>
                  </a:lnTo>
                  <a:lnTo>
                    <a:pt x="18514" y="13880"/>
                  </a:lnTo>
                  <a:lnTo>
                    <a:pt x="18548" y="13799"/>
                  </a:lnTo>
                  <a:lnTo>
                    <a:pt x="18752" y="13327"/>
                  </a:lnTo>
                  <a:lnTo>
                    <a:pt x="18752" y="13262"/>
                  </a:lnTo>
                  <a:lnTo>
                    <a:pt x="18633" y="13214"/>
                  </a:lnTo>
                  <a:lnTo>
                    <a:pt x="18633" y="13181"/>
                  </a:lnTo>
                  <a:lnTo>
                    <a:pt x="18752" y="13181"/>
                  </a:lnTo>
                  <a:lnTo>
                    <a:pt x="18870" y="13100"/>
                  </a:lnTo>
                  <a:lnTo>
                    <a:pt x="18904" y="12986"/>
                  </a:lnTo>
                  <a:lnTo>
                    <a:pt x="19074" y="12905"/>
                  </a:lnTo>
                  <a:lnTo>
                    <a:pt x="19396" y="12758"/>
                  </a:lnTo>
                  <a:lnTo>
                    <a:pt x="19582" y="12612"/>
                  </a:lnTo>
                  <a:lnTo>
                    <a:pt x="19667" y="12563"/>
                  </a:lnTo>
                  <a:lnTo>
                    <a:pt x="19871" y="12612"/>
                  </a:lnTo>
                  <a:lnTo>
                    <a:pt x="20108" y="12726"/>
                  </a:lnTo>
                  <a:lnTo>
                    <a:pt x="20345" y="12905"/>
                  </a:lnTo>
                  <a:lnTo>
                    <a:pt x="20515" y="13181"/>
                  </a:lnTo>
                  <a:lnTo>
                    <a:pt x="20837" y="13912"/>
                  </a:lnTo>
                  <a:lnTo>
                    <a:pt x="21193" y="15066"/>
                  </a:lnTo>
                  <a:lnTo>
                    <a:pt x="21464" y="15716"/>
                  </a:lnTo>
                  <a:lnTo>
                    <a:pt x="21549" y="15863"/>
                  </a:lnTo>
                  <a:lnTo>
                    <a:pt x="21600" y="15944"/>
                  </a:lnTo>
                  <a:lnTo>
                    <a:pt x="21549" y="16903"/>
                  </a:lnTo>
                  <a:lnTo>
                    <a:pt x="21464" y="17293"/>
                  </a:lnTo>
                  <a:lnTo>
                    <a:pt x="21227" y="17569"/>
                  </a:lnTo>
                  <a:lnTo>
                    <a:pt x="21024" y="17829"/>
                  </a:lnTo>
                  <a:lnTo>
                    <a:pt x="20752" y="18252"/>
                  </a:lnTo>
                  <a:lnTo>
                    <a:pt x="20430" y="18479"/>
                  </a:lnTo>
                  <a:lnTo>
                    <a:pt x="20278" y="18593"/>
                  </a:lnTo>
                  <a:lnTo>
                    <a:pt x="20227" y="18674"/>
                  </a:lnTo>
                  <a:lnTo>
                    <a:pt x="20193" y="18674"/>
                  </a:lnTo>
                  <a:lnTo>
                    <a:pt x="20108" y="18870"/>
                  </a:lnTo>
                  <a:lnTo>
                    <a:pt x="20074" y="19178"/>
                  </a:lnTo>
                  <a:lnTo>
                    <a:pt x="20074" y="19373"/>
                  </a:lnTo>
                  <a:lnTo>
                    <a:pt x="20108" y="19487"/>
                  </a:lnTo>
                  <a:lnTo>
                    <a:pt x="20074" y="19552"/>
                  </a:lnTo>
                  <a:lnTo>
                    <a:pt x="19955" y="19715"/>
                  </a:lnTo>
                  <a:lnTo>
                    <a:pt x="19905" y="19796"/>
                  </a:lnTo>
                  <a:lnTo>
                    <a:pt x="19955" y="19861"/>
                  </a:lnTo>
                  <a:lnTo>
                    <a:pt x="19905" y="19910"/>
                  </a:lnTo>
                  <a:lnTo>
                    <a:pt x="19871" y="19910"/>
                  </a:lnTo>
                  <a:lnTo>
                    <a:pt x="19837" y="19975"/>
                  </a:lnTo>
                  <a:lnTo>
                    <a:pt x="19701" y="20137"/>
                  </a:lnTo>
                  <a:lnTo>
                    <a:pt x="19549" y="20560"/>
                  </a:lnTo>
                  <a:lnTo>
                    <a:pt x="19549" y="20641"/>
                  </a:lnTo>
                  <a:lnTo>
                    <a:pt x="19515" y="20641"/>
                  </a:lnTo>
                  <a:lnTo>
                    <a:pt x="18633" y="20787"/>
                  </a:lnTo>
                  <a:lnTo>
                    <a:pt x="17751" y="20950"/>
                  </a:lnTo>
                  <a:lnTo>
                    <a:pt x="16870" y="21064"/>
                  </a:lnTo>
                  <a:lnTo>
                    <a:pt x="15988" y="21210"/>
                  </a:lnTo>
                  <a:lnTo>
                    <a:pt x="15988" y="21015"/>
                  </a:lnTo>
                  <a:lnTo>
                    <a:pt x="15174" y="21096"/>
                  </a:lnTo>
                  <a:lnTo>
                    <a:pt x="14377" y="21210"/>
                  </a:lnTo>
                  <a:lnTo>
                    <a:pt x="13581" y="21291"/>
                  </a:lnTo>
                  <a:lnTo>
                    <a:pt x="12733" y="21372"/>
                  </a:lnTo>
                  <a:lnTo>
                    <a:pt x="11936" y="21437"/>
                  </a:lnTo>
                  <a:lnTo>
                    <a:pt x="11139" y="21551"/>
                  </a:lnTo>
                  <a:lnTo>
                    <a:pt x="10495" y="21600"/>
                  </a:lnTo>
                  <a:lnTo>
                    <a:pt x="10647" y="21486"/>
                  </a:lnTo>
                  <a:lnTo>
                    <a:pt x="10885" y="21259"/>
                  </a:lnTo>
                  <a:lnTo>
                    <a:pt x="11054" y="21015"/>
                  </a:lnTo>
                  <a:lnTo>
                    <a:pt x="11173" y="20755"/>
                  </a:lnTo>
                  <a:lnTo>
                    <a:pt x="11292" y="20414"/>
                  </a:lnTo>
                  <a:lnTo>
                    <a:pt x="11529" y="19910"/>
                  </a:lnTo>
                  <a:lnTo>
                    <a:pt x="11648" y="19601"/>
                  </a:lnTo>
                  <a:lnTo>
                    <a:pt x="11732" y="19211"/>
                  </a:lnTo>
                  <a:lnTo>
                    <a:pt x="11766" y="18837"/>
                  </a:lnTo>
                  <a:lnTo>
                    <a:pt x="11817" y="18414"/>
                  </a:lnTo>
                  <a:lnTo>
                    <a:pt x="11817" y="17992"/>
                  </a:lnTo>
                  <a:lnTo>
                    <a:pt x="11732" y="17569"/>
                  </a:lnTo>
                  <a:lnTo>
                    <a:pt x="11614" y="17147"/>
                  </a:lnTo>
                  <a:lnTo>
                    <a:pt x="11461" y="16724"/>
                  </a:lnTo>
                  <a:lnTo>
                    <a:pt x="11326" y="16480"/>
                  </a:lnTo>
                  <a:lnTo>
                    <a:pt x="11292" y="16415"/>
                  </a:lnTo>
                  <a:lnTo>
                    <a:pt x="11020" y="15863"/>
                  </a:lnTo>
                  <a:lnTo>
                    <a:pt x="10647" y="15148"/>
                  </a:lnTo>
                  <a:lnTo>
                    <a:pt x="10647" y="15066"/>
                  </a:lnTo>
                  <a:lnTo>
                    <a:pt x="10851" y="14563"/>
                  </a:lnTo>
                  <a:lnTo>
                    <a:pt x="10851" y="14481"/>
                  </a:lnTo>
                  <a:lnTo>
                    <a:pt x="10766" y="14140"/>
                  </a:lnTo>
                  <a:lnTo>
                    <a:pt x="10698" y="13945"/>
                  </a:lnTo>
                  <a:lnTo>
                    <a:pt x="10529" y="13685"/>
                  </a:lnTo>
                  <a:lnTo>
                    <a:pt x="10529" y="13636"/>
                  </a:lnTo>
                  <a:lnTo>
                    <a:pt x="10766" y="13295"/>
                  </a:lnTo>
                  <a:lnTo>
                    <a:pt x="10885" y="13035"/>
                  </a:lnTo>
                  <a:lnTo>
                    <a:pt x="11020" y="12677"/>
                  </a:lnTo>
                  <a:lnTo>
                    <a:pt x="11054" y="12336"/>
                  </a:lnTo>
                  <a:lnTo>
                    <a:pt x="11054" y="11637"/>
                  </a:lnTo>
                  <a:lnTo>
                    <a:pt x="10970" y="11523"/>
                  </a:lnTo>
                  <a:lnTo>
                    <a:pt x="10970" y="11409"/>
                  </a:lnTo>
                  <a:lnTo>
                    <a:pt x="11020" y="11328"/>
                  </a:lnTo>
                  <a:lnTo>
                    <a:pt x="11292" y="11214"/>
                  </a:lnTo>
                  <a:lnTo>
                    <a:pt x="11376" y="11068"/>
                  </a:lnTo>
                  <a:lnTo>
                    <a:pt x="11326" y="10759"/>
                  </a:lnTo>
                  <a:lnTo>
                    <a:pt x="11376" y="10646"/>
                  </a:lnTo>
                  <a:lnTo>
                    <a:pt x="11495" y="10613"/>
                  </a:lnTo>
                  <a:lnTo>
                    <a:pt x="11580" y="10564"/>
                  </a:lnTo>
                  <a:lnTo>
                    <a:pt x="11648" y="10418"/>
                  </a:lnTo>
                  <a:lnTo>
                    <a:pt x="11732" y="10369"/>
                  </a:lnTo>
                  <a:lnTo>
                    <a:pt x="11902" y="10418"/>
                  </a:lnTo>
                  <a:lnTo>
                    <a:pt x="12055" y="10223"/>
                  </a:lnTo>
                  <a:lnTo>
                    <a:pt x="12258" y="9800"/>
                  </a:lnTo>
                  <a:lnTo>
                    <a:pt x="12411" y="9573"/>
                  </a:lnTo>
                  <a:lnTo>
                    <a:pt x="12529" y="9492"/>
                  </a:lnTo>
                  <a:lnTo>
                    <a:pt x="12529" y="9524"/>
                  </a:lnTo>
                  <a:lnTo>
                    <a:pt x="12495" y="9687"/>
                  </a:lnTo>
                  <a:lnTo>
                    <a:pt x="12462" y="9800"/>
                  </a:lnTo>
                  <a:lnTo>
                    <a:pt x="12529" y="9947"/>
                  </a:lnTo>
                  <a:lnTo>
                    <a:pt x="12495" y="10060"/>
                  </a:lnTo>
                  <a:lnTo>
                    <a:pt x="12462" y="10256"/>
                  </a:lnTo>
                  <a:lnTo>
                    <a:pt x="12529" y="10337"/>
                  </a:lnTo>
                  <a:lnTo>
                    <a:pt x="12462" y="10646"/>
                  </a:lnTo>
                  <a:lnTo>
                    <a:pt x="12462" y="10792"/>
                  </a:lnTo>
                  <a:lnTo>
                    <a:pt x="12529" y="10906"/>
                  </a:lnTo>
                  <a:lnTo>
                    <a:pt x="12614" y="10841"/>
                  </a:lnTo>
                  <a:lnTo>
                    <a:pt x="12648" y="10646"/>
                  </a:lnTo>
                  <a:lnTo>
                    <a:pt x="12699" y="10532"/>
                  </a:lnTo>
                  <a:lnTo>
                    <a:pt x="12648" y="10532"/>
                  </a:lnTo>
                  <a:lnTo>
                    <a:pt x="12648" y="10451"/>
                  </a:lnTo>
                  <a:lnTo>
                    <a:pt x="12699" y="10304"/>
                  </a:lnTo>
                  <a:lnTo>
                    <a:pt x="12733" y="10223"/>
                  </a:lnTo>
                  <a:lnTo>
                    <a:pt x="12784" y="10223"/>
                  </a:lnTo>
                  <a:lnTo>
                    <a:pt x="12818" y="10304"/>
                  </a:lnTo>
                  <a:lnTo>
                    <a:pt x="12818" y="10451"/>
                  </a:lnTo>
                  <a:lnTo>
                    <a:pt x="12733" y="10841"/>
                  </a:lnTo>
                  <a:lnTo>
                    <a:pt x="12699" y="10954"/>
                  </a:lnTo>
                  <a:lnTo>
                    <a:pt x="12733" y="10987"/>
                  </a:lnTo>
                  <a:lnTo>
                    <a:pt x="12851" y="10727"/>
                  </a:lnTo>
                  <a:lnTo>
                    <a:pt x="12970" y="10337"/>
                  </a:lnTo>
                  <a:lnTo>
                    <a:pt x="13055" y="10028"/>
                  </a:lnTo>
                  <a:lnTo>
                    <a:pt x="13055" y="9882"/>
                  </a:lnTo>
                  <a:lnTo>
                    <a:pt x="12970" y="9492"/>
                  </a:lnTo>
                  <a:lnTo>
                    <a:pt x="12936" y="9345"/>
                  </a:lnTo>
                  <a:lnTo>
                    <a:pt x="12970" y="9215"/>
                  </a:lnTo>
                  <a:lnTo>
                    <a:pt x="13089" y="9069"/>
                  </a:lnTo>
                  <a:lnTo>
                    <a:pt x="13343" y="8874"/>
                  </a:lnTo>
                  <a:lnTo>
                    <a:pt x="13530" y="8793"/>
                  </a:lnTo>
                  <a:lnTo>
                    <a:pt x="13784" y="8760"/>
                  </a:lnTo>
                  <a:lnTo>
                    <a:pt x="13937" y="8679"/>
                  </a:lnTo>
                  <a:lnTo>
                    <a:pt x="14021" y="8614"/>
                  </a:lnTo>
                  <a:lnTo>
                    <a:pt x="13970" y="8565"/>
                  </a:lnTo>
                  <a:lnTo>
                    <a:pt x="13818" y="8533"/>
                  </a:lnTo>
                  <a:lnTo>
                    <a:pt x="13699" y="8451"/>
                  </a:lnTo>
                  <a:lnTo>
                    <a:pt x="13581" y="8338"/>
                  </a:lnTo>
                  <a:lnTo>
                    <a:pt x="13530" y="8191"/>
                  </a:lnTo>
                  <a:lnTo>
                    <a:pt x="13530" y="7996"/>
                  </a:lnTo>
                  <a:lnTo>
                    <a:pt x="13614" y="7801"/>
                  </a:lnTo>
                  <a:lnTo>
                    <a:pt x="13784" y="7606"/>
                  </a:lnTo>
                  <a:lnTo>
                    <a:pt x="13818" y="7493"/>
                  </a:lnTo>
                  <a:lnTo>
                    <a:pt x="13733" y="7411"/>
                  </a:lnTo>
                  <a:lnTo>
                    <a:pt x="13818" y="7379"/>
                  </a:lnTo>
                  <a:lnTo>
                    <a:pt x="14021" y="7379"/>
                  </a:lnTo>
                  <a:lnTo>
                    <a:pt x="14174" y="7346"/>
                  </a:lnTo>
                  <a:lnTo>
                    <a:pt x="14259" y="7265"/>
                  </a:lnTo>
                  <a:lnTo>
                    <a:pt x="14293" y="7265"/>
                  </a:lnTo>
                  <a:close/>
                  <a:moveTo>
                    <a:pt x="12377" y="8143"/>
                  </a:moveTo>
                  <a:lnTo>
                    <a:pt x="12292" y="8191"/>
                  </a:lnTo>
                  <a:lnTo>
                    <a:pt x="12258" y="8143"/>
                  </a:lnTo>
                  <a:lnTo>
                    <a:pt x="12207" y="7996"/>
                  </a:lnTo>
                  <a:lnTo>
                    <a:pt x="12292" y="7688"/>
                  </a:lnTo>
                  <a:lnTo>
                    <a:pt x="12343" y="7574"/>
                  </a:lnTo>
                  <a:lnTo>
                    <a:pt x="12495" y="7606"/>
                  </a:lnTo>
                  <a:lnTo>
                    <a:pt x="12462" y="7639"/>
                  </a:lnTo>
                  <a:lnTo>
                    <a:pt x="12529" y="7915"/>
                  </a:lnTo>
                  <a:lnTo>
                    <a:pt x="12495" y="8061"/>
                  </a:lnTo>
                  <a:lnTo>
                    <a:pt x="12377" y="8143"/>
                  </a:lnTo>
                  <a:close/>
                  <a:moveTo>
                    <a:pt x="11529" y="9995"/>
                  </a:moveTo>
                  <a:lnTo>
                    <a:pt x="11495" y="10028"/>
                  </a:lnTo>
                  <a:lnTo>
                    <a:pt x="11410" y="10028"/>
                  </a:lnTo>
                  <a:lnTo>
                    <a:pt x="11376" y="9995"/>
                  </a:lnTo>
                  <a:lnTo>
                    <a:pt x="11292" y="9833"/>
                  </a:lnTo>
                  <a:lnTo>
                    <a:pt x="11326" y="9800"/>
                  </a:lnTo>
                  <a:lnTo>
                    <a:pt x="11461" y="9833"/>
                  </a:lnTo>
                  <a:lnTo>
                    <a:pt x="11495" y="9882"/>
                  </a:lnTo>
                  <a:lnTo>
                    <a:pt x="11529" y="9995"/>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68" name="Google Shape;368;p49"/>
            <p:cNvSpPr/>
            <p:nvPr/>
          </p:nvSpPr>
          <p:spPr>
            <a:xfrm>
              <a:off x="7808694" y="642833"/>
              <a:ext cx="1453712" cy="1665767"/>
            </a:xfrm>
            <a:custGeom>
              <a:avLst/>
              <a:gdLst/>
              <a:ahLst/>
              <a:cxnLst/>
              <a:rect l="l" t="t" r="r" b="b"/>
              <a:pathLst>
                <a:path w="21600" h="21600" extrusionOk="0">
                  <a:moveTo>
                    <a:pt x="10780" y="2698"/>
                  </a:moveTo>
                  <a:lnTo>
                    <a:pt x="11097" y="2663"/>
                  </a:lnTo>
                  <a:lnTo>
                    <a:pt x="11375" y="2663"/>
                  </a:lnTo>
                  <a:lnTo>
                    <a:pt x="11672" y="2698"/>
                  </a:lnTo>
                  <a:lnTo>
                    <a:pt x="11850" y="2698"/>
                  </a:lnTo>
                  <a:lnTo>
                    <a:pt x="12266" y="2871"/>
                  </a:lnTo>
                  <a:lnTo>
                    <a:pt x="12603" y="2992"/>
                  </a:lnTo>
                  <a:lnTo>
                    <a:pt x="13019" y="3234"/>
                  </a:lnTo>
                  <a:lnTo>
                    <a:pt x="13257" y="3320"/>
                  </a:lnTo>
                  <a:lnTo>
                    <a:pt x="13396" y="3563"/>
                  </a:lnTo>
                  <a:lnTo>
                    <a:pt x="13535" y="3891"/>
                  </a:lnTo>
                  <a:lnTo>
                    <a:pt x="13733" y="3891"/>
                  </a:lnTo>
                  <a:lnTo>
                    <a:pt x="13872" y="3684"/>
                  </a:lnTo>
                  <a:lnTo>
                    <a:pt x="14189" y="3649"/>
                  </a:lnTo>
                  <a:lnTo>
                    <a:pt x="14664" y="3770"/>
                  </a:lnTo>
                  <a:lnTo>
                    <a:pt x="15140" y="4133"/>
                  </a:lnTo>
                  <a:lnTo>
                    <a:pt x="15734" y="4462"/>
                  </a:lnTo>
                  <a:lnTo>
                    <a:pt x="16111" y="4583"/>
                  </a:lnTo>
                  <a:lnTo>
                    <a:pt x="16487" y="4583"/>
                  </a:lnTo>
                  <a:lnTo>
                    <a:pt x="16963" y="4375"/>
                  </a:lnTo>
                  <a:lnTo>
                    <a:pt x="17419" y="4047"/>
                  </a:lnTo>
                  <a:lnTo>
                    <a:pt x="17756" y="3978"/>
                  </a:lnTo>
                  <a:lnTo>
                    <a:pt x="17993" y="3978"/>
                  </a:lnTo>
                  <a:lnTo>
                    <a:pt x="18132" y="4254"/>
                  </a:lnTo>
                  <a:lnTo>
                    <a:pt x="18271" y="4341"/>
                  </a:lnTo>
                  <a:lnTo>
                    <a:pt x="18647" y="4289"/>
                  </a:lnTo>
                  <a:lnTo>
                    <a:pt x="19480" y="4289"/>
                  </a:lnTo>
                  <a:lnTo>
                    <a:pt x="20094" y="4168"/>
                  </a:lnTo>
                  <a:lnTo>
                    <a:pt x="20292" y="4341"/>
                  </a:lnTo>
                  <a:lnTo>
                    <a:pt x="20431" y="4548"/>
                  </a:lnTo>
                  <a:lnTo>
                    <a:pt x="20708" y="4583"/>
                  </a:lnTo>
                  <a:lnTo>
                    <a:pt x="21025" y="4496"/>
                  </a:lnTo>
                  <a:lnTo>
                    <a:pt x="21600" y="4548"/>
                  </a:lnTo>
                  <a:lnTo>
                    <a:pt x="21541" y="4583"/>
                  </a:lnTo>
                  <a:lnTo>
                    <a:pt x="21461" y="4548"/>
                  </a:lnTo>
                  <a:lnTo>
                    <a:pt x="21362" y="4617"/>
                  </a:lnTo>
                  <a:lnTo>
                    <a:pt x="21223" y="4739"/>
                  </a:lnTo>
                  <a:lnTo>
                    <a:pt x="20946" y="4946"/>
                  </a:lnTo>
                  <a:lnTo>
                    <a:pt x="20470" y="5188"/>
                  </a:lnTo>
                  <a:lnTo>
                    <a:pt x="19916" y="5396"/>
                  </a:lnTo>
                  <a:lnTo>
                    <a:pt x="18786" y="5845"/>
                  </a:lnTo>
                  <a:lnTo>
                    <a:pt x="18132" y="6260"/>
                  </a:lnTo>
                  <a:lnTo>
                    <a:pt x="17795" y="6502"/>
                  </a:lnTo>
                  <a:lnTo>
                    <a:pt x="16686" y="7696"/>
                  </a:lnTo>
                  <a:lnTo>
                    <a:pt x="15932" y="8301"/>
                  </a:lnTo>
                  <a:lnTo>
                    <a:pt x="14803" y="9200"/>
                  </a:lnTo>
                  <a:lnTo>
                    <a:pt x="14664" y="9321"/>
                  </a:lnTo>
                  <a:lnTo>
                    <a:pt x="14664" y="9442"/>
                  </a:lnTo>
                  <a:lnTo>
                    <a:pt x="14625" y="9442"/>
                  </a:lnTo>
                  <a:lnTo>
                    <a:pt x="14426" y="9650"/>
                  </a:lnTo>
                  <a:lnTo>
                    <a:pt x="14327" y="9771"/>
                  </a:lnTo>
                  <a:lnTo>
                    <a:pt x="14149" y="9823"/>
                  </a:lnTo>
                  <a:lnTo>
                    <a:pt x="14189" y="10342"/>
                  </a:lnTo>
                  <a:lnTo>
                    <a:pt x="14189" y="10878"/>
                  </a:lnTo>
                  <a:lnTo>
                    <a:pt x="14248" y="11414"/>
                  </a:lnTo>
                  <a:lnTo>
                    <a:pt x="14248" y="11950"/>
                  </a:lnTo>
                  <a:lnTo>
                    <a:pt x="14149" y="11985"/>
                  </a:lnTo>
                  <a:lnTo>
                    <a:pt x="14050" y="12106"/>
                  </a:lnTo>
                  <a:lnTo>
                    <a:pt x="13872" y="12140"/>
                  </a:lnTo>
                  <a:lnTo>
                    <a:pt x="13119" y="12642"/>
                  </a:lnTo>
                  <a:lnTo>
                    <a:pt x="12980" y="12763"/>
                  </a:lnTo>
                  <a:lnTo>
                    <a:pt x="12841" y="13040"/>
                  </a:lnTo>
                  <a:lnTo>
                    <a:pt x="12603" y="13368"/>
                  </a:lnTo>
                  <a:lnTo>
                    <a:pt x="12564" y="13541"/>
                  </a:lnTo>
                  <a:lnTo>
                    <a:pt x="12564" y="13783"/>
                  </a:lnTo>
                  <a:lnTo>
                    <a:pt x="12980" y="13939"/>
                  </a:lnTo>
                  <a:lnTo>
                    <a:pt x="13119" y="14146"/>
                  </a:lnTo>
                  <a:lnTo>
                    <a:pt x="13218" y="14354"/>
                  </a:lnTo>
                  <a:lnTo>
                    <a:pt x="13218" y="14561"/>
                  </a:lnTo>
                  <a:lnTo>
                    <a:pt x="13019" y="14925"/>
                  </a:lnTo>
                  <a:lnTo>
                    <a:pt x="12980" y="15098"/>
                  </a:lnTo>
                  <a:lnTo>
                    <a:pt x="13019" y="15547"/>
                  </a:lnTo>
                  <a:lnTo>
                    <a:pt x="12920" y="15703"/>
                  </a:lnTo>
                  <a:lnTo>
                    <a:pt x="13019" y="16066"/>
                  </a:lnTo>
                  <a:lnTo>
                    <a:pt x="13019" y="16187"/>
                  </a:lnTo>
                  <a:lnTo>
                    <a:pt x="12980" y="16602"/>
                  </a:lnTo>
                  <a:lnTo>
                    <a:pt x="12980" y="16723"/>
                  </a:lnTo>
                  <a:lnTo>
                    <a:pt x="13079" y="16931"/>
                  </a:lnTo>
                  <a:lnTo>
                    <a:pt x="13079" y="16965"/>
                  </a:lnTo>
                  <a:lnTo>
                    <a:pt x="13436" y="17259"/>
                  </a:lnTo>
                  <a:lnTo>
                    <a:pt x="13772" y="17380"/>
                  </a:lnTo>
                  <a:lnTo>
                    <a:pt x="14050" y="17415"/>
                  </a:lnTo>
                  <a:lnTo>
                    <a:pt x="14288" y="17553"/>
                  </a:lnTo>
                  <a:lnTo>
                    <a:pt x="14466" y="17743"/>
                  </a:lnTo>
                  <a:lnTo>
                    <a:pt x="14664" y="17865"/>
                  </a:lnTo>
                  <a:lnTo>
                    <a:pt x="14942" y="17916"/>
                  </a:lnTo>
                  <a:lnTo>
                    <a:pt x="15279" y="18072"/>
                  </a:lnTo>
                  <a:lnTo>
                    <a:pt x="15695" y="18487"/>
                  </a:lnTo>
                  <a:lnTo>
                    <a:pt x="15932" y="18816"/>
                  </a:lnTo>
                  <a:lnTo>
                    <a:pt x="16309" y="19023"/>
                  </a:lnTo>
                  <a:lnTo>
                    <a:pt x="16963" y="19265"/>
                  </a:lnTo>
                  <a:lnTo>
                    <a:pt x="17339" y="19507"/>
                  </a:lnTo>
                  <a:lnTo>
                    <a:pt x="17557" y="19663"/>
                  </a:lnTo>
                  <a:lnTo>
                    <a:pt x="17716" y="20165"/>
                  </a:lnTo>
                  <a:lnTo>
                    <a:pt x="17894" y="21271"/>
                  </a:lnTo>
                  <a:lnTo>
                    <a:pt x="16864" y="21306"/>
                  </a:lnTo>
                  <a:lnTo>
                    <a:pt x="15873" y="21341"/>
                  </a:lnTo>
                  <a:lnTo>
                    <a:pt x="14902" y="21392"/>
                  </a:lnTo>
                  <a:lnTo>
                    <a:pt x="13911" y="21427"/>
                  </a:lnTo>
                  <a:lnTo>
                    <a:pt x="12920" y="21427"/>
                  </a:lnTo>
                  <a:lnTo>
                    <a:pt x="11949" y="21479"/>
                  </a:lnTo>
                  <a:lnTo>
                    <a:pt x="10959" y="21514"/>
                  </a:lnTo>
                  <a:lnTo>
                    <a:pt x="9928" y="21514"/>
                  </a:lnTo>
                  <a:lnTo>
                    <a:pt x="8957" y="21548"/>
                  </a:lnTo>
                  <a:lnTo>
                    <a:pt x="6975" y="21548"/>
                  </a:lnTo>
                  <a:lnTo>
                    <a:pt x="6004" y="21600"/>
                  </a:lnTo>
                  <a:lnTo>
                    <a:pt x="2021" y="21600"/>
                  </a:lnTo>
                  <a:lnTo>
                    <a:pt x="2061" y="20770"/>
                  </a:lnTo>
                  <a:lnTo>
                    <a:pt x="2061" y="15011"/>
                  </a:lnTo>
                  <a:lnTo>
                    <a:pt x="1823" y="14769"/>
                  </a:lnTo>
                  <a:lnTo>
                    <a:pt x="1367" y="14527"/>
                  </a:lnTo>
                  <a:lnTo>
                    <a:pt x="1229" y="14388"/>
                  </a:lnTo>
                  <a:lnTo>
                    <a:pt x="1030" y="14077"/>
                  </a:lnTo>
                  <a:lnTo>
                    <a:pt x="931" y="13904"/>
                  </a:lnTo>
                  <a:lnTo>
                    <a:pt x="892" y="13818"/>
                  </a:lnTo>
                  <a:lnTo>
                    <a:pt x="1447" y="13334"/>
                  </a:lnTo>
                  <a:lnTo>
                    <a:pt x="1585" y="13178"/>
                  </a:lnTo>
                  <a:lnTo>
                    <a:pt x="1684" y="13005"/>
                  </a:lnTo>
                  <a:lnTo>
                    <a:pt x="1783" y="12642"/>
                  </a:lnTo>
                  <a:lnTo>
                    <a:pt x="1744" y="12348"/>
                  </a:lnTo>
                  <a:lnTo>
                    <a:pt x="1783" y="11950"/>
                  </a:lnTo>
                  <a:lnTo>
                    <a:pt x="1684" y="11621"/>
                  </a:lnTo>
                  <a:lnTo>
                    <a:pt x="1684" y="11449"/>
                  </a:lnTo>
                  <a:lnTo>
                    <a:pt x="1645" y="11241"/>
                  </a:lnTo>
                  <a:lnTo>
                    <a:pt x="1308" y="10722"/>
                  </a:lnTo>
                  <a:lnTo>
                    <a:pt x="1229" y="10273"/>
                  </a:lnTo>
                  <a:lnTo>
                    <a:pt x="1130" y="10065"/>
                  </a:lnTo>
                  <a:lnTo>
                    <a:pt x="1130" y="9373"/>
                  </a:lnTo>
                  <a:lnTo>
                    <a:pt x="1229" y="9045"/>
                  </a:lnTo>
                  <a:lnTo>
                    <a:pt x="1070" y="8872"/>
                  </a:lnTo>
                  <a:lnTo>
                    <a:pt x="1030" y="8716"/>
                  </a:lnTo>
                  <a:lnTo>
                    <a:pt x="991" y="7402"/>
                  </a:lnTo>
                  <a:lnTo>
                    <a:pt x="931" y="7194"/>
                  </a:lnTo>
                  <a:lnTo>
                    <a:pt x="991" y="6589"/>
                  </a:lnTo>
                  <a:lnTo>
                    <a:pt x="713" y="5966"/>
                  </a:lnTo>
                  <a:lnTo>
                    <a:pt x="614" y="5724"/>
                  </a:lnTo>
                  <a:lnTo>
                    <a:pt x="555" y="5482"/>
                  </a:lnTo>
                  <a:lnTo>
                    <a:pt x="555" y="5361"/>
                  </a:lnTo>
                  <a:lnTo>
                    <a:pt x="377" y="4911"/>
                  </a:lnTo>
                  <a:lnTo>
                    <a:pt x="238" y="4427"/>
                  </a:lnTo>
                  <a:lnTo>
                    <a:pt x="238" y="3476"/>
                  </a:lnTo>
                  <a:lnTo>
                    <a:pt x="198" y="3113"/>
                  </a:lnTo>
                  <a:lnTo>
                    <a:pt x="238" y="2871"/>
                  </a:lnTo>
                  <a:lnTo>
                    <a:pt x="238" y="2577"/>
                  </a:lnTo>
                  <a:lnTo>
                    <a:pt x="0" y="1401"/>
                  </a:lnTo>
                  <a:lnTo>
                    <a:pt x="337" y="1401"/>
                  </a:lnTo>
                  <a:lnTo>
                    <a:pt x="1546" y="1435"/>
                  </a:lnTo>
                  <a:lnTo>
                    <a:pt x="5767" y="1435"/>
                  </a:lnTo>
                  <a:lnTo>
                    <a:pt x="5767" y="0"/>
                  </a:lnTo>
                  <a:lnTo>
                    <a:pt x="6381" y="86"/>
                  </a:lnTo>
                  <a:lnTo>
                    <a:pt x="6559" y="208"/>
                  </a:lnTo>
                  <a:lnTo>
                    <a:pt x="6599" y="242"/>
                  </a:lnTo>
                  <a:lnTo>
                    <a:pt x="6559" y="415"/>
                  </a:lnTo>
                  <a:lnTo>
                    <a:pt x="6658" y="951"/>
                  </a:lnTo>
                  <a:lnTo>
                    <a:pt x="6738" y="1349"/>
                  </a:lnTo>
                  <a:lnTo>
                    <a:pt x="7035" y="1885"/>
                  </a:lnTo>
                  <a:lnTo>
                    <a:pt x="7035" y="2093"/>
                  </a:lnTo>
                  <a:lnTo>
                    <a:pt x="7114" y="2214"/>
                  </a:lnTo>
                  <a:lnTo>
                    <a:pt x="7253" y="2335"/>
                  </a:lnTo>
                  <a:lnTo>
                    <a:pt x="7867" y="2456"/>
                  </a:lnTo>
                  <a:lnTo>
                    <a:pt x="8858" y="2611"/>
                  </a:lnTo>
                  <a:lnTo>
                    <a:pt x="9472" y="2784"/>
                  </a:lnTo>
                  <a:lnTo>
                    <a:pt x="9611" y="2992"/>
                  </a:lnTo>
                  <a:lnTo>
                    <a:pt x="9829" y="3061"/>
                  </a:lnTo>
                  <a:lnTo>
                    <a:pt x="10265" y="3026"/>
                  </a:lnTo>
                  <a:lnTo>
                    <a:pt x="10542" y="2940"/>
                  </a:lnTo>
                  <a:lnTo>
                    <a:pt x="10780" y="2698"/>
                  </a:lnTo>
                  <a:close/>
                  <a:moveTo>
                    <a:pt x="10780" y="2698"/>
                  </a:moveTo>
                  <a:lnTo>
                    <a:pt x="10780" y="2750"/>
                  </a:lnTo>
                  <a:lnTo>
                    <a:pt x="10780" y="2698"/>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69" name="Google Shape;369;p49"/>
            <p:cNvSpPr/>
            <p:nvPr/>
          </p:nvSpPr>
          <p:spPr>
            <a:xfrm>
              <a:off x="8088766" y="3092802"/>
              <a:ext cx="1497724" cy="1280334"/>
            </a:xfrm>
            <a:custGeom>
              <a:avLst/>
              <a:gdLst/>
              <a:ahLst/>
              <a:cxnLst/>
              <a:rect l="l" t="t" r="r" b="b"/>
              <a:pathLst>
                <a:path w="21600" h="21600" extrusionOk="0">
                  <a:moveTo>
                    <a:pt x="13368" y="1125"/>
                  </a:moveTo>
                  <a:lnTo>
                    <a:pt x="13195" y="1868"/>
                  </a:lnTo>
                  <a:lnTo>
                    <a:pt x="13233" y="2453"/>
                  </a:lnTo>
                  <a:lnTo>
                    <a:pt x="13368" y="3195"/>
                  </a:lnTo>
                  <a:lnTo>
                    <a:pt x="13502" y="3735"/>
                  </a:lnTo>
                  <a:lnTo>
                    <a:pt x="13695" y="4095"/>
                  </a:lnTo>
                  <a:lnTo>
                    <a:pt x="14233" y="4748"/>
                  </a:lnTo>
                  <a:lnTo>
                    <a:pt x="15195" y="5692"/>
                  </a:lnTo>
                  <a:lnTo>
                    <a:pt x="15830" y="6660"/>
                  </a:lnTo>
                  <a:lnTo>
                    <a:pt x="16099" y="7560"/>
                  </a:lnTo>
                  <a:lnTo>
                    <a:pt x="16368" y="7875"/>
                  </a:lnTo>
                  <a:lnTo>
                    <a:pt x="16695" y="7673"/>
                  </a:lnTo>
                  <a:lnTo>
                    <a:pt x="17099" y="7717"/>
                  </a:lnTo>
                  <a:lnTo>
                    <a:pt x="17522" y="7875"/>
                  </a:lnTo>
                  <a:lnTo>
                    <a:pt x="17734" y="8033"/>
                  </a:lnTo>
                  <a:lnTo>
                    <a:pt x="17830" y="8145"/>
                  </a:lnTo>
                  <a:lnTo>
                    <a:pt x="17830" y="8190"/>
                  </a:lnTo>
                  <a:lnTo>
                    <a:pt x="17792" y="8415"/>
                  </a:lnTo>
                  <a:lnTo>
                    <a:pt x="17330" y="9968"/>
                  </a:lnTo>
                  <a:lnTo>
                    <a:pt x="17195" y="10710"/>
                  </a:lnTo>
                  <a:lnTo>
                    <a:pt x="17195" y="10912"/>
                  </a:lnTo>
                  <a:lnTo>
                    <a:pt x="17465" y="11295"/>
                  </a:lnTo>
                  <a:lnTo>
                    <a:pt x="17869" y="11768"/>
                  </a:lnTo>
                  <a:lnTo>
                    <a:pt x="18234" y="12083"/>
                  </a:lnTo>
                  <a:lnTo>
                    <a:pt x="18561" y="12195"/>
                  </a:lnTo>
                  <a:lnTo>
                    <a:pt x="19061" y="12555"/>
                  </a:lnTo>
                  <a:lnTo>
                    <a:pt x="19734" y="13140"/>
                  </a:lnTo>
                  <a:lnTo>
                    <a:pt x="20061" y="13635"/>
                  </a:lnTo>
                  <a:lnTo>
                    <a:pt x="20100" y="13950"/>
                  </a:lnTo>
                  <a:lnTo>
                    <a:pt x="20196" y="14265"/>
                  </a:lnTo>
                  <a:lnTo>
                    <a:pt x="20331" y="14580"/>
                  </a:lnTo>
                  <a:lnTo>
                    <a:pt x="20331" y="14895"/>
                  </a:lnTo>
                  <a:lnTo>
                    <a:pt x="20234" y="15232"/>
                  </a:lnTo>
                  <a:lnTo>
                    <a:pt x="20331" y="15660"/>
                  </a:lnTo>
                  <a:lnTo>
                    <a:pt x="20561" y="16133"/>
                  </a:lnTo>
                  <a:lnTo>
                    <a:pt x="20792" y="16447"/>
                  </a:lnTo>
                  <a:lnTo>
                    <a:pt x="20965" y="16493"/>
                  </a:lnTo>
                  <a:lnTo>
                    <a:pt x="21023" y="16493"/>
                  </a:lnTo>
                  <a:lnTo>
                    <a:pt x="21023" y="16447"/>
                  </a:lnTo>
                  <a:lnTo>
                    <a:pt x="20965" y="16403"/>
                  </a:lnTo>
                  <a:lnTo>
                    <a:pt x="20965" y="16245"/>
                  </a:lnTo>
                  <a:lnTo>
                    <a:pt x="21023" y="16245"/>
                  </a:lnTo>
                  <a:lnTo>
                    <a:pt x="21061" y="16177"/>
                  </a:lnTo>
                  <a:lnTo>
                    <a:pt x="21196" y="16290"/>
                  </a:lnTo>
                  <a:lnTo>
                    <a:pt x="21465" y="16560"/>
                  </a:lnTo>
                  <a:lnTo>
                    <a:pt x="21562" y="16920"/>
                  </a:lnTo>
                  <a:lnTo>
                    <a:pt x="21600" y="17415"/>
                  </a:lnTo>
                  <a:lnTo>
                    <a:pt x="21523" y="17887"/>
                  </a:lnTo>
                  <a:lnTo>
                    <a:pt x="21427" y="18315"/>
                  </a:lnTo>
                  <a:lnTo>
                    <a:pt x="21235" y="18472"/>
                  </a:lnTo>
                  <a:lnTo>
                    <a:pt x="21158" y="18472"/>
                  </a:lnTo>
                  <a:lnTo>
                    <a:pt x="21023" y="18405"/>
                  </a:lnTo>
                  <a:lnTo>
                    <a:pt x="20927" y="18405"/>
                  </a:lnTo>
                  <a:lnTo>
                    <a:pt x="20792" y="18585"/>
                  </a:lnTo>
                  <a:lnTo>
                    <a:pt x="20658" y="18990"/>
                  </a:lnTo>
                  <a:lnTo>
                    <a:pt x="20561" y="19058"/>
                  </a:lnTo>
                  <a:lnTo>
                    <a:pt x="20523" y="18990"/>
                  </a:lnTo>
                  <a:lnTo>
                    <a:pt x="20465" y="18832"/>
                  </a:lnTo>
                  <a:lnTo>
                    <a:pt x="20369" y="18742"/>
                  </a:lnTo>
                  <a:lnTo>
                    <a:pt x="20292" y="18742"/>
                  </a:lnTo>
                  <a:lnTo>
                    <a:pt x="20292" y="18990"/>
                  </a:lnTo>
                  <a:lnTo>
                    <a:pt x="20369" y="19372"/>
                  </a:lnTo>
                  <a:lnTo>
                    <a:pt x="20331" y="19575"/>
                  </a:lnTo>
                  <a:lnTo>
                    <a:pt x="20196" y="19755"/>
                  </a:lnTo>
                  <a:lnTo>
                    <a:pt x="20157" y="19845"/>
                  </a:lnTo>
                  <a:lnTo>
                    <a:pt x="20292" y="20003"/>
                  </a:lnTo>
                  <a:lnTo>
                    <a:pt x="20292" y="20115"/>
                  </a:lnTo>
                  <a:lnTo>
                    <a:pt x="20234" y="20182"/>
                  </a:lnTo>
                  <a:lnTo>
                    <a:pt x="20157" y="20182"/>
                  </a:lnTo>
                  <a:lnTo>
                    <a:pt x="20061" y="20228"/>
                  </a:lnTo>
                  <a:lnTo>
                    <a:pt x="19965" y="20385"/>
                  </a:lnTo>
                  <a:lnTo>
                    <a:pt x="20157" y="20588"/>
                  </a:lnTo>
                  <a:lnTo>
                    <a:pt x="20100" y="20925"/>
                  </a:lnTo>
                  <a:lnTo>
                    <a:pt x="19965" y="21285"/>
                  </a:lnTo>
                  <a:lnTo>
                    <a:pt x="19965" y="21397"/>
                  </a:lnTo>
                  <a:lnTo>
                    <a:pt x="19330" y="21443"/>
                  </a:lnTo>
                  <a:lnTo>
                    <a:pt x="18830" y="21510"/>
                  </a:lnTo>
                  <a:lnTo>
                    <a:pt x="18292" y="21555"/>
                  </a:lnTo>
                  <a:lnTo>
                    <a:pt x="17734" y="21600"/>
                  </a:lnTo>
                  <a:lnTo>
                    <a:pt x="17965" y="21083"/>
                  </a:lnTo>
                  <a:lnTo>
                    <a:pt x="18099" y="20925"/>
                  </a:lnTo>
                  <a:lnTo>
                    <a:pt x="18234" y="20700"/>
                  </a:lnTo>
                  <a:lnTo>
                    <a:pt x="18426" y="20498"/>
                  </a:lnTo>
                  <a:lnTo>
                    <a:pt x="18657" y="20115"/>
                  </a:lnTo>
                  <a:lnTo>
                    <a:pt x="18696" y="19913"/>
                  </a:lnTo>
                  <a:lnTo>
                    <a:pt x="18657" y="19755"/>
                  </a:lnTo>
                  <a:lnTo>
                    <a:pt x="18465" y="19530"/>
                  </a:lnTo>
                  <a:lnTo>
                    <a:pt x="18330" y="19170"/>
                  </a:lnTo>
                  <a:lnTo>
                    <a:pt x="17426" y="19215"/>
                  </a:lnTo>
                  <a:lnTo>
                    <a:pt x="16522" y="19327"/>
                  </a:lnTo>
                  <a:lnTo>
                    <a:pt x="15599" y="19372"/>
                  </a:lnTo>
                  <a:lnTo>
                    <a:pt x="14695" y="19418"/>
                  </a:lnTo>
                  <a:lnTo>
                    <a:pt x="13791" y="19485"/>
                  </a:lnTo>
                  <a:lnTo>
                    <a:pt x="12868" y="19530"/>
                  </a:lnTo>
                  <a:lnTo>
                    <a:pt x="11964" y="19575"/>
                  </a:lnTo>
                  <a:lnTo>
                    <a:pt x="11060" y="19575"/>
                  </a:lnTo>
                  <a:lnTo>
                    <a:pt x="10156" y="19643"/>
                  </a:lnTo>
                  <a:lnTo>
                    <a:pt x="9232" y="19687"/>
                  </a:lnTo>
                  <a:lnTo>
                    <a:pt x="8328" y="19687"/>
                  </a:lnTo>
                  <a:lnTo>
                    <a:pt x="7424" y="19755"/>
                  </a:lnTo>
                  <a:lnTo>
                    <a:pt x="6501" y="19800"/>
                  </a:lnTo>
                  <a:lnTo>
                    <a:pt x="4693" y="19800"/>
                  </a:lnTo>
                  <a:lnTo>
                    <a:pt x="3789" y="19845"/>
                  </a:lnTo>
                  <a:lnTo>
                    <a:pt x="3789" y="18045"/>
                  </a:lnTo>
                  <a:lnTo>
                    <a:pt x="3731" y="17460"/>
                  </a:lnTo>
                  <a:lnTo>
                    <a:pt x="3731" y="15007"/>
                  </a:lnTo>
                  <a:lnTo>
                    <a:pt x="3693" y="14377"/>
                  </a:lnTo>
                  <a:lnTo>
                    <a:pt x="3693" y="11925"/>
                  </a:lnTo>
                  <a:lnTo>
                    <a:pt x="3654" y="11295"/>
                  </a:lnTo>
                  <a:lnTo>
                    <a:pt x="3654" y="8842"/>
                  </a:lnTo>
                  <a:lnTo>
                    <a:pt x="3597" y="8257"/>
                  </a:lnTo>
                  <a:lnTo>
                    <a:pt x="3597" y="7448"/>
                  </a:lnTo>
                  <a:lnTo>
                    <a:pt x="3097" y="7133"/>
                  </a:lnTo>
                  <a:lnTo>
                    <a:pt x="2866" y="6818"/>
                  </a:lnTo>
                  <a:lnTo>
                    <a:pt x="2789" y="6390"/>
                  </a:lnTo>
                  <a:lnTo>
                    <a:pt x="2558" y="6030"/>
                  </a:lnTo>
                  <a:lnTo>
                    <a:pt x="2231" y="5648"/>
                  </a:lnTo>
                  <a:lnTo>
                    <a:pt x="2154" y="5220"/>
                  </a:lnTo>
                  <a:lnTo>
                    <a:pt x="2366" y="4748"/>
                  </a:lnTo>
                  <a:lnTo>
                    <a:pt x="2558" y="4523"/>
                  </a:lnTo>
                  <a:lnTo>
                    <a:pt x="2693" y="4523"/>
                  </a:lnTo>
                  <a:lnTo>
                    <a:pt x="2731" y="4320"/>
                  </a:lnTo>
                  <a:lnTo>
                    <a:pt x="2597" y="3938"/>
                  </a:lnTo>
                  <a:lnTo>
                    <a:pt x="2424" y="3847"/>
                  </a:lnTo>
                  <a:lnTo>
                    <a:pt x="2231" y="3938"/>
                  </a:lnTo>
                  <a:lnTo>
                    <a:pt x="2000" y="3938"/>
                  </a:lnTo>
                  <a:lnTo>
                    <a:pt x="1289" y="3308"/>
                  </a:lnTo>
                  <a:lnTo>
                    <a:pt x="1231" y="3263"/>
                  </a:lnTo>
                  <a:lnTo>
                    <a:pt x="1000" y="2880"/>
                  </a:lnTo>
                  <a:lnTo>
                    <a:pt x="923" y="2408"/>
                  </a:lnTo>
                  <a:lnTo>
                    <a:pt x="731" y="2093"/>
                  </a:lnTo>
                  <a:lnTo>
                    <a:pt x="500" y="1913"/>
                  </a:lnTo>
                  <a:lnTo>
                    <a:pt x="327" y="1598"/>
                  </a:lnTo>
                  <a:lnTo>
                    <a:pt x="231" y="1125"/>
                  </a:lnTo>
                  <a:lnTo>
                    <a:pt x="0" y="495"/>
                  </a:lnTo>
                  <a:lnTo>
                    <a:pt x="789" y="495"/>
                  </a:lnTo>
                  <a:lnTo>
                    <a:pt x="1558" y="428"/>
                  </a:lnTo>
                  <a:lnTo>
                    <a:pt x="3097" y="428"/>
                  </a:lnTo>
                  <a:lnTo>
                    <a:pt x="3866" y="383"/>
                  </a:lnTo>
                  <a:lnTo>
                    <a:pt x="5424" y="383"/>
                  </a:lnTo>
                  <a:lnTo>
                    <a:pt x="6193" y="338"/>
                  </a:lnTo>
                  <a:lnTo>
                    <a:pt x="6963" y="270"/>
                  </a:lnTo>
                  <a:lnTo>
                    <a:pt x="7790" y="270"/>
                  </a:lnTo>
                  <a:lnTo>
                    <a:pt x="8559" y="225"/>
                  </a:lnTo>
                  <a:lnTo>
                    <a:pt x="9329" y="158"/>
                  </a:lnTo>
                  <a:lnTo>
                    <a:pt x="10098" y="158"/>
                  </a:lnTo>
                  <a:lnTo>
                    <a:pt x="10867" y="113"/>
                  </a:lnTo>
                  <a:lnTo>
                    <a:pt x="11656" y="68"/>
                  </a:lnTo>
                  <a:lnTo>
                    <a:pt x="12425" y="0"/>
                  </a:lnTo>
                  <a:lnTo>
                    <a:pt x="12598" y="338"/>
                  </a:lnTo>
                  <a:lnTo>
                    <a:pt x="12733" y="428"/>
                  </a:lnTo>
                  <a:lnTo>
                    <a:pt x="12791" y="540"/>
                  </a:lnTo>
                  <a:lnTo>
                    <a:pt x="13002" y="698"/>
                  </a:lnTo>
                  <a:lnTo>
                    <a:pt x="13060" y="923"/>
                  </a:lnTo>
                  <a:lnTo>
                    <a:pt x="13368" y="1125"/>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70" name="Google Shape;370;p49"/>
            <p:cNvSpPr/>
            <p:nvPr/>
          </p:nvSpPr>
          <p:spPr>
            <a:xfrm>
              <a:off x="9095695" y="4615864"/>
              <a:ext cx="806877" cy="1375025"/>
            </a:xfrm>
            <a:custGeom>
              <a:avLst/>
              <a:gdLst/>
              <a:ahLst/>
              <a:cxnLst/>
              <a:rect l="l" t="t" r="r" b="b"/>
              <a:pathLst>
                <a:path w="21600" h="21600" extrusionOk="0">
                  <a:moveTo>
                    <a:pt x="20065" y="0"/>
                  </a:moveTo>
                  <a:lnTo>
                    <a:pt x="20672" y="251"/>
                  </a:lnTo>
                  <a:lnTo>
                    <a:pt x="20672" y="398"/>
                  </a:lnTo>
                  <a:lnTo>
                    <a:pt x="20565" y="649"/>
                  </a:lnTo>
                  <a:lnTo>
                    <a:pt x="20565" y="2284"/>
                  </a:lnTo>
                  <a:lnTo>
                    <a:pt x="20493" y="3080"/>
                  </a:lnTo>
                  <a:lnTo>
                    <a:pt x="20493" y="4714"/>
                  </a:lnTo>
                  <a:lnTo>
                    <a:pt x="20422" y="5552"/>
                  </a:lnTo>
                  <a:lnTo>
                    <a:pt x="20422" y="6390"/>
                  </a:lnTo>
                  <a:lnTo>
                    <a:pt x="20315" y="7186"/>
                  </a:lnTo>
                  <a:lnTo>
                    <a:pt x="20315" y="8024"/>
                  </a:lnTo>
                  <a:lnTo>
                    <a:pt x="20243" y="8820"/>
                  </a:lnTo>
                  <a:lnTo>
                    <a:pt x="20243" y="10454"/>
                  </a:lnTo>
                  <a:lnTo>
                    <a:pt x="20136" y="11313"/>
                  </a:lnTo>
                  <a:lnTo>
                    <a:pt x="20136" y="12151"/>
                  </a:lnTo>
                  <a:lnTo>
                    <a:pt x="20065" y="12947"/>
                  </a:lnTo>
                  <a:lnTo>
                    <a:pt x="20065" y="13785"/>
                  </a:lnTo>
                  <a:lnTo>
                    <a:pt x="20243" y="14623"/>
                  </a:lnTo>
                  <a:lnTo>
                    <a:pt x="20422" y="15420"/>
                  </a:lnTo>
                  <a:lnTo>
                    <a:pt x="20565" y="16258"/>
                  </a:lnTo>
                  <a:lnTo>
                    <a:pt x="20743" y="17096"/>
                  </a:lnTo>
                  <a:lnTo>
                    <a:pt x="20993" y="17892"/>
                  </a:lnTo>
                  <a:lnTo>
                    <a:pt x="21350" y="19568"/>
                  </a:lnTo>
                  <a:lnTo>
                    <a:pt x="21600" y="20469"/>
                  </a:lnTo>
                  <a:lnTo>
                    <a:pt x="19636" y="20615"/>
                  </a:lnTo>
                  <a:lnTo>
                    <a:pt x="18815" y="20469"/>
                  </a:lnTo>
                  <a:lnTo>
                    <a:pt x="18458" y="20427"/>
                  </a:lnTo>
                  <a:lnTo>
                    <a:pt x="18208" y="20427"/>
                  </a:lnTo>
                  <a:lnTo>
                    <a:pt x="17280" y="20657"/>
                  </a:lnTo>
                  <a:lnTo>
                    <a:pt x="16173" y="20909"/>
                  </a:lnTo>
                  <a:lnTo>
                    <a:pt x="15923" y="20867"/>
                  </a:lnTo>
                  <a:lnTo>
                    <a:pt x="15495" y="20867"/>
                  </a:lnTo>
                  <a:lnTo>
                    <a:pt x="14852" y="21453"/>
                  </a:lnTo>
                  <a:lnTo>
                    <a:pt x="14317" y="21600"/>
                  </a:lnTo>
                  <a:lnTo>
                    <a:pt x="14174" y="21558"/>
                  </a:lnTo>
                  <a:lnTo>
                    <a:pt x="13995" y="21558"/>
                  </a:lnTo>
                  <a:lnTo>
                    <a:pt x="13817" y="21453"/>
                  </a:lnTo>
                  <a:lnTo>
                    <a:pt x="13567" y="21160"/>
                  </a:lnTo>
                  <a:lnTo>
                    <a:pt x="13496" y="20909"/>
                  </a:lnTo>
                  <a:lnTo>
                    <a:pt x="13067" y="20427"/>
                  </a:lnTo>
                  <a:lnTo>
                    <a:pt x="12710" y="20175"/>
                  </a:lnTo>
                  <a:lnTo>
                    <a:pt x="12317" y="20029"/>
                  </a:lnTo>
                  <a:lnTo>
                    <a:pt x="12139" y="19819"/>
                  </a:lnTo>
                  <a:lnTo>
                    <a:pt x="12139" y="19673"/>
                  </a:lnTo>
                  <a:lnTo>
                    <a:pt x="11960" y="19484"/>
                  </a:lnTo>
                  <a:lnTo>
                    <a:pt x="11960" y="19274"/>
                  </a:lnTo>
                  <a:lnTo>
                    <a:pt x="12389" y="18583"/>
                  </a:lnTo>
                  <a:lnTo>
                    <a:pt x="12460" y="18080"/>
                  </a:lnTo>
                  <a:lnTo>
                    <a:pt x="10961" y="18143"/>
                  </a:lnTo>
                  <a:lnTo>
                    <a:pt x="9354" y="18185"/>
                  </a:lnTo>
                  <a:lnTo>
                    <a:pt x="7819" y="18248"/>
                  </a:lnTo>
                  <a:lnTo>
                    <a:pt x="6212" y="18290"/>
                  </a:lnTo>
                  <a:lnTo>
                    <a:pt x="4713" y="18332"/>
                  </a:lnTo>
                  <a:lnTo>
                    <a:pt x="3106" y="18395"/>
                  </a:lnTo>
                  <a:lnTo>
                    <a:pt x="1500" y="18436"/>
                  </a:lnTo>
                  <a:lnTo>
                    <a:pt x="0" y="18478"/>
                  </a:lnTo>
                  <a:lnTo>
                    <a:pt x="0" y="18395"/>
                  </a:lnTo>
                  <a:lnTo>
                    <a:pt x="250" y="18185"/>
                  </a:lnTo>
                  <a:lnTo>
                    <a:pt x="321" y="17997"/>
                  </a:lnTo>
                  <a:lnTo>
                    <a:pt x="71" y="17536"/>
                  </a:lnTo>
                  <a:lnTo>
                    <a:pt x="143" y="17242"/>
                  </a:lnTo>
                  <a:lnTo>
                    <a:pt x="500" y="17200"/>
                  </a:lnTo>
                  <a:lnTo>
                    <a:pt x="643" y="16949"/>
                  </a:lnTo>
                  <a:lnTo>
                    <a:pt x="643" y="16509"/>
                  </a:lnTo>
                  <a:lnTo>
                    <a:pt x="750" y="16153"/>
                  </a:lnTo>
                  <a:lnTo>
                    <a:pt x="1071" y="16006"/>
                  </a:lnTo>
                  <a:lnTo>
                    <a:pt x="1321" y="15608"/>
                  </a:lnTo>
                  <a:lnTo>
                    <a:pt x="1500" y="15022"/>
                  </a:lnTo>
                  <a:lnTo>
                    <a:pt x="1999" y="14519"/>
                  </a:lnTo>
                  <a:lnTo>
                    <a:pt x="2856" y="14079"/>
                  </a:lnTo>
                  <a:lnTo>
                    <a:pt x="3178" y="13785"/>
                  </a:lnTo>
                  <a:lnTo>
                    <a:pt x="3178" y="13492"/>
                  </a:lnTo>
                  <a:lnTo>
                    <a:pt x="3285" y="13387"/>
                  </a:lnTo>
                  <a:lnTo>
                    <a:pt x="3427" y="13283"/>
                  </a:lnTo>
                  <a:lnTo>
                    <a:pt x="3713" y="13136"/>
                  </a:lnTo>
                  <a:lnTo>
                    <a:pt x="4034" y="12885"/>
                  </a:lnTo>
                  <a:lnTo>
                    <a:pt x="4106" y="12696"/>
                  </a:lnTo>
                  <a:lnTo>
                    <a:pt x="4106" y="12591"/>
                  </a:lnTo>
                  <a:lnTo>
                    <a:pt x="4034" y="12445"/>
                  </a:lnTo>
                  <a:lnTo>
                    <a:pt x="3784" y="12235"/>
                  </a:lnTo>
                  <a:lnTo>
                    <a:pt x="3285" y="12088"/>
                  </a:lnTo>
                  <a:lnTo>
                    <a:pt x="2928" y="11795"/>
                  </a:lnTo>
                  <a:lnTo>
                    <a:pt x="2928" y="11544"/>
                  </a:lnTo>
                  <a:lnTo>
                    <a:pt x="2856" y="11355"/>
                  </a:lnTo>
                  <a:lnTo>
                    <a:pt x="2606" y="11209"/>
                  </a:lnTo>
                  <a:lnTo>
                    <a:pt x="2678" y="11062"/>
                  </a:lnTo>
                  <a:lnTo>
                    <a:pt x="2928" y="10915"/>
                  </a:lnTo>
                  <a:lnTo>
                    <a:pt x="2928" y="10769"/>
                  </a:lnTo>
                  <a:lnTo>
                    <a:pt x="2678" y="10601"/>
                  </a:lnTo>
                  <a:lnTo>
                    <a:pt x="2678" y="10412"/>
                  </a:lnTo>
                  <a:lnTo>
                    <a:pt x="2856" y="10056"/>
                  </a:lnTo>
                  <a:lnTo>
                    <a:pt x="2856" y="9826"/>
                  </a:lnTo>
                  <a:lnTo>
                    <a:pt x="2499" y="9721"/>
                  </a:lnTo>
                  <a:lnTo>
                    <a:pt x="2428" y="9470"/>
                  </a:lnTo>
                  <a:lnTo>
                    <a:pt x="2428" y="9365"/>
                  </a:lnTo>
                  <a:lnTo>
                    <a:pt x="2678" y="8569"/>
                  </a:lnTo>
                  <a:lnTo>
                    <a:pt x="2606" y="8485"/>
                  </a:lnTo>
                  <a:lnTo>
                    <a:pt x="2249" y="8234"/>
                  </a:lnTo>
                  <a:lnTo>
                    <a:pt x="2178" y="7982"/>
                  </a:lnTo>
                  <a:lnTo>
                    <a:pt x="2356" y="7584"/>
                  </a:lnTo>
                  <a:lnTo>
                    <a:pt x="2249" y="7333"/>
                  </a:lnTo>
                  <a:lnTo>
                    <a:pt x="1999" y="7249"/>
                  </a:lnTo>
                  <a:lnTo>
                    <a:pt x="1928" y="7144"/>
                  </a:lnTo>
                  <a:lnTo>
                    <a:pt x="1857" y="6997"/>
                  </a:lnTo>
                  <a:lnTo>
                    <a:pt x="2106" y="6851"/>
                  </a:lnTo>
                  <a:lnTo>
                    <a:pt x="2106" y="6704"/>
                  </a:lnTo>
                  <a:lnTo>
                    <a:pt x="1857" y="6599"/>
                  </a:lnTo>
                  <a:lnTo>
                    <a:pt x="1999" y="6390"/>
                  </a:lnTo>
                  <a:lnTo>
                    <a:pt x="2499" y="6159"/>
                  </a:lnTo>
                  <a:lnTo>
                    <a:pt x="2606" y="6013"/>
                  </a:lnTo>
                  <a:lnTo>
                    <a:pt x="2785" y="5845"/>
                  </a:lnTo>
                  <a:lnTo>
                    <a:pt x="2856" y="5552"/>
                  </a:lnTo>
                  <a:lnTo>
                    <a:pt x="2785" y="5363"/>
                  </a:lnTo>
                  <a:lnTo>
                    <a:pt x="2606" y="5217"/>
                  </a:lnTo>
                  <a:lnTo>
                    <a:pt x="2678" y="5154"/>
                  </a:lnTo>
                  <a:lnTo>
                    <a:pt x="2785" y="5112"/>
                  </a:lnTo>
                  <a:lnTo>
                    <a:pt x="3356" y="4965"/>
                  </a:lnTo>
                  <a:lnTo>
                    <a:pt x="3535" y="4861"/>
                  </a:lnTo>
                  <a:lnTo>
                    <a:pt x="3535" y="4756"/>
                  </a:lnTo>
                  <a:lnTo>
                    <a:pt x="3356" y="4525"/>
                  </a:lnTo>
                  <a:lnTo>
                    <a:pt x="3535" y="4274"/>
                  </a:lnTo>
                  <a:lnTo>
                    <a:pt x="4034" y="3981"/>
                  </a:lnTo>
                  <a:lnTo>
                    <a:pt x="4356" y="3666"/>
                  </a:lnTo>
                  <a:lnTo>
                    <a:pt x="4356" y="3478"/>
                  </a:lnTo>
                  <a:lnTo>
                    <a:pt x="4641" y="3331"/>
                  </a:lnTo>
                  <a:lnTo>
                    <a:pt x="5141" y="3184"/>
                  </a:lnTo>
                  <a:lnTo>
                    <a:pt x="5391" y="2786"/>
                  </a:lnTo>
                  <a:lnTo>
                    <a:pt x="5462" y="2095"/>
                  </a:lnTo>
                  <a:lnTo>
                    <a:pt x="5570" y="1802"/>
                  </a:lnTo>
                  <a:lnTo>
                    <a:pt x="5820" y="1739"/>
                  </a:lnTo>
                  <a:lnTo>
                    <a:pt x="5962" y="1634"/>
                  </a:lnTo>
                  <a:lnTo>
                    <a:pt x="5962" y="1446"/>
                  </a:lnTo>
                  <a:lnTo>
                    <a:pt x="6319" y="1257"/>
                  </a:lnTo>
                  <a:lnTo>
                    <a:pt x="6819" y="1006"/>
                  </a:lnTo>
                  <a:lnTo>
                    <a:pt x="7069" y="796"/>
                  </a:lnTo>
                  <a:lnTo>
                    <a:pt x="6998" y="649"/>
                  </a:lnTo>
                  <a:lnTo>
                    <a:pt x="6998" y="545"/>
                  </a:lnTo>
                  <a:lnTo>
                    <a:pt x="8497" y="503"/>
                  </a:lnTo>
                  <a:lnTo>
                    <a:pt x="10211" y="398"/>
                  </a:lnTo>
                  <a:lnTo>
                    <a:pt x="11782" y="356"/>
                  </a:lnTo>
                  <a:lnTo>
                    <a:pt x="13496" y="314"/>
                  </a:lnTo>
                  <a:lnTo>
                    <a:pt x="15102" y="210"/>
                  </a:lnTo>
                  <a:lnTo>
                    <a:pt x="16709" y="168"/>
                  </a:lnTo>
                  <a:lnTo>
                    <a:pt x="18387" y="63"/>
                  </a:lnTo>
                  <a:lnTo>
                    <a:pt x="20065" y="0"/>
                  </a:lnTo>
                  <a:close/>
                  <a:moveTo>
                    <a:pt x="20672" y="21202"/>
                  </a:moveTo>
                  <a:lnTo>
                    <a:pt x="20565" y="21265"/>
                  </a:lnTo>
                  <a:lnTo>
                    <a:pt x="19993" y="21202"/>
                  </a:lnTo>
                  <a:lnTo>
                    <a:pt x="19565" y="21118"/>
                  </a:lnTo>
                  <a:lnTo>
                    <a:pt x="19494" y="21055"/>
                  </a:lnTo>
                  <a:lnTo>
                    <a:pt x="20493" y="21160"/>
                  </a:lnTo>
                  <a:lnTo>
                    <a:pt x="20672" y="21202"/>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71" name="Google Shape;371;p49"/>
            <p:cNvSpPr/>
            <p:nvPr/>
          </p:nvSpPr>
          <p:spPr>
            <a:xfrm>
              <a:off x="4243768" y="340088"/>
              <a:ext cx="2288595" cy="1472383"/>
            </a:xfrm>
            <a:custGeom>
              <a:avLst/>
              <a:gdLst/>
              <a:ahLst/>
              <a:cxnLst/>
              <a:rect l="l" t="t" r="r" b="b"/>
              <a:pathLst>
                <a:path w="21600" h="21600" extrusionOk="0">
                  <a:moveTo>
                    <a:pt x="20908" y="17726"/>
                  </a:moveTo>
                  <a:lnTo>
                    <a:pt x="20883" y="18685"/>
                  </a:lnTo>
                  <a:lnTo>
                    <a:pt x="20820" y="19663"/>
                  </a:lnTo>
                  <a:lnTo>
                    <a:pt x="20769" y="20583"/>
                  </a:lnTo>
                  <a:lnTo>
                    <a:pt x="20706" y="21561"/>
                  </a:lnTo>
                  <a:lnTo>
                    <a:pt x="20706" y="21600"/>
                  </a:lnTo>
                  <a:lnTo>
                    <a:pt x="20643" y="21600"/>
                  </a:lnTo>
                  <a:lnTo>
                    <a:pt x="20228" y="21561"/>
                  </a:lnTo>
                  <a:lnTo>
                    <a:pt x="19838" y="21522"/>
                  </a:lnTo>
                  <a:lnTo>
                    <a:pt x="19422" y="21424"/>
                  </a:lnTo>
                  <a:lnTo>
                    <a:pt x="19007" y="21385"/>
                  </a:lnTo>
                  <a:lnTo>
                    <a:pt x="18592" y="21326"/>
                  </a:lnTo>
                  <a:lnTo>
                    <a:pt x="18176" y="21228"/>
                  </a:lnTo>
                  <a:lnTo>
                    <a:pt x="17761" y="21189"/>
                  </a:lnTo>
                  <a:lnTo>
                    <a:pt x="17371" y="21091"/>
                  </a:lnTo>
                  <a:lnTo>
                    <a:pt x="16955" y="21052"/>
                  </a:lnTo>
                  <a:lnTo>
                    <a:pt x="16540" y="20954"/>
                  </a:lnTo>
                  <a:lnTo>
                    <a:pt x="16124" y="20915"/>
                  </a:lnTo>
                  <a:lnTo>
                    <a:pt x="15294" y="20720"/>
                  </a:lnTo>
                  <a:lnTo>
                    <a:pt x="14903" y="20680"/>
                  </a:lnTo>
                  <a:lnTo>
                    <a:pt x="14488" y="20583"/>
                  </a:lnTo>
                  <a:lnTo>
                    <a:pt x="14073" y="20504"/>
                  </a:lnTo>
                  <a:lnTo>
                    <a:pt x="13657" y="20407"/>
                  </a:lnTo>
                  <a:lnTo>
                    <a:pt x="13242" y="20367"/>
                  </a:lnTo>
                  <a:lnTo>
                    <a:pt x="12852" y="20270"/>
                  </a:lnTo>
                  <a:lnTo>
                    <a:pt x="12021" y="20074"/>
                  </a:lnTo>
                  <a:lnTo>
                    <a:pt x="11606" y="19996"/>
                  </a:lnTo>
                  <a:lnTo>
                    <a:pt x="11178" y="19898"/>
                  </a:lnTo>
                  <a:lnTo>
                    <a:pt x="10800" y="19800"/>
                  </a:lnTo>
                  <a:lnTo>
                    <a:pt x="10385" y="19702"/>
                  </a:lnTo>
                  <a:lnTo>
                    <a:pt x="9957" y="19624"/>
                  </a:lnTo>
                  <a:lnTo>
                    <a:pt x="9541" y="19526"/>
                  </a:lnTo>
                  <a:lnTo>
                    <a:pt x="9164" y="19428"/>
                  </a:lnTo>
                  <a:lnTo>
                    <a:pt x="8748" y="19291"/>
                  </a:lnTo>
                  <a:lnTo>
                    <a:pt x="8320" y="19193"/>
                  </a:lnTo>
                  <a:lnTo>
                    <a:pt x="7905" y="19115"/>
                  </a:lnTo>
                  <a:lnTo>
                    <a:pt x="7527" y="19017"/>
                  </a:lnTo>
                  <a:lnTo>
                    <a:pt x="7338" y="20543"/>
                  </a:lnTo>
                  <a:lnTo>
                    <a:pt x="7288" y="21052"/>
                  </a:lnTo>
                  <a:lnTo>
                    <a:pt x="7112" y="20778"/>
                  </a:lnTo>
                  <a:lnTo>
                    <a:pt x="7049" y="20583"/>
                  </a:lnTo>
                  <a:lnTo>
                    <a:pt x="6986" y="20172"/>
                  </a:lnTo>
                  <a:lnTo>
                    <a:pt x="6923" y="20035"/>
                  </a:lnTo>
                  <a:lnTo>
                    <a:pt x="6873" y="19898"/>
                  </a:lnTo>
                  <a:lnTo>
                    <a:pt x="6722" y="19898"/>
                  </a:lnTo>
                  <a:lnTo>
                    <a:pt x="6659" y="19996"/>
                  </a:lnTo>
                  <a:lnTo>
                    <a:pt x="6596" y="20133"/>
                  </a:lnTo>
                  <a:lnTo>
                    <a:pt x="6508" y="20309"/>
                  </a:lnTo>
                  <a:lnTo>
                    <a:pt x="6508" y="20504"/>
                  </a:lnTo>
                  <a:lnTo>
                    <a:pt x="6545" y="20583"/>
                  </a:lnTo>
                  <a:lnTo>
                    <a:pt x="6508" y="20641"/>
                  </a:lnTo>
                  <a:lnTo>
                    <a:pt x="6483" y="20641"/>
                  </a:lnTo>
                  <a:lnTo>
                    <a:pt x="6180" y="20504"/>
                  </a:lnTo>
                  <a:lnTo>
                    <a:pt x="5916" y="20504"/>
                  </a:lnTo>
                  <a:lnTo>
                    <a:pt x="5740" y="20407"/>
                  </a:lnTo>
                  <a:lnTo>
                    <a:pt x="5413" y="20367"/>
                  </a:lnTo>
                  <a:lnTo>
                    <a:pt x="5110" y="20211"/>
                  </a:lnTo>
                  <a:lnTo>
                    <a:pt x="4997" y="20211"/>
                  </a:lnTo>
                  <a:lnTo>
                    <a:pt x="4934" y="20270"/>
                  </a:lnTo>
                  <a:lnTo>
                    <a:pt x="4783" y="20504"/>
                  </a:lnTo>
                  <a:lnTo>
                    <a:pt x="4758" y="20504"/>
                  </a:lnTo>
                  <a:lnTo>
                    <a:pt x="4305" y="20211"/>
                  </a:lnTo>
                  <a:lnTo>
                    <a:pt x="4166" y="20211"/>
                  </a:lnTo>
                  <a:lnTo>
                    <a:pt x="4015" y="20309"/>
                  </a:lnTo>
                  <a:lnTo>
                    <a:pt x="3978" y="20407"/>
                  </a:lnTo>
                  <a:lnTo>
                    <a:pt x="3952" y="20543"/>
                  </a:lnTo>
                  <a:lnTo>
                    <a:pt x="3864" y="20543"/>
                  </a:lnTo>
                  <a:lnTo>
                    <a:pt x="3776" y="20407"/>
                  </a:lnTo>
                  <a:lnTo>
                    <a:pt x="3688" y="20211"/>
                  </a:lnTo>
                  <a:lnTo>
                    <a:pt x="3625" y="20133"/>
                  </a:lnTo>
                  <a:lnTo>
                    <a:pt x="3650" y="19898"/>
                  </a:lnTo>
                  <a:lnTo>
                    <a:pt x="3600" y="19565"/>
                  </a:lnTo>
                  <a:lnTo>
                    <a:pt x="3600" y="19350"/>
                  </a:lnTo>
                  <a:lnTo>
                    <a:pt x="3562" y="19115"/>
                  </a:lnTo>
                  <a:lnTo>
                    <a:pt x="3512" y="18880"/>
                  </a:lnTo>
                  <a:lnTo>
                    <a:pt x="3449" y="18743"/>
                  </a:lnTo>
                  <a:lnTo>
                    <a:pt x="3361" y="18646"/>
                  </a:lnTo>
                  <a:lnTo>
                    <a:pt x="3210" y="18646"/>
                  </a:lnTo>
                  <a:lnTo>
                    <a:pt x="3185" y="18607"/>
                  </a:lnTo>
                  <a:lnTo>
                    <a:pt x="3034" y="18274"/>
                  </a:lnTo>
                  <a:lnTo>
                    <a:pt x="2996" y="18137"/>
                  </a:lnTo>
                  <a:lnTo>
                    <a:pt x="2971" y="18039"/>
                  </a:lnTo>
                  <a:lnTo>
                    <a:pt x="3084" y="17765"/>
                  </a:lnTo>
                  <a:lnTo>
                    <a:pt x="3084" y="17628"/>
                  </a:lnTo>
                  <a:lnTo>
                    <a:pt x="3059" y="17452"/>
                  </a:lnTo>
                  <a:lnTo>
                    <a:pt x="2996" y="17257"/>
                  </a:lnTo>
                  <a:lnTo>
                    <a:pt x="2945" y="17120"/>
                  </a:lnTo>
                  <a:lnTo>
                    <a:pt x="2883" y="16787"/>
                  </a:lnTo>
                  <a:lnTo>
                    <a:pt x="2757" y="16376"/>
                  </a:lnTo>
                  <a:lnTo>
                    <a:pt x="2757" y="16063"/>
                  </a:lnTo>
                  <a:lnTo>
                    <a:pt x="2706" y="15770"/>
                  </a:lnTo>
                  <a:lnTo>
                    <a:pt x="2731" y="15554"/>
                  </a:lnTo>
                  <a:lnTo>
                    <a:pt x="2706" y="15359"/>
                  </a:lnTo>
                  <a:lnTo>
                    <a:pt x="2731" y="15183"/>
                  </a:lnTo>
                  <a:lnTo>
                    <a:pt x="2706" y="15124"/>
                  </a:lnTo>
                  <a:lnTo>
                    <a:pt x="2706" y="15085"/>
                  </a:lnTo>
                  <a:lnTo>
                    <a:pt x="2618" y="14948"/>
                  </a:lnTo>
                  <a:lnTo>
                    <a:pt x="2492" y="14713"/>
                  </a:lnTo>
                  <a:lnTo>
                    <a:pt x="2429" y="14615"/>
                  </a:lnTo>
                  <a:lnTo>
                    <a:pt x="2404" y="14615"/>
                  </a:lnTo>
                  <a:lnTo>
                    <a:pt x="2404" y="14674"/>
                  </a:lnTo>
                  <a:lnTo>
                    <a:pt x="2379" y="14752"/>
                  </a:lnTo>
                  <a:lnTo>
                    <a:pt x="2140" y="15046"/>
                  </a:lnTo>
                  <a:lnTo>
                    <a:pt x="1926" y="15124"/>
                  </a:lnTo>
                  <a:lnTo>
                    <a:pt x="1838" y="15222"/>
                  </a:lnTo>
                  <a:lnTo>
                    <a:pt x="1750" y="15261"/>
                  </a:lnTo>
                  <a:lnTo>
                    <a:pt x="1687" y="15261"/>
                  </a:lnTo>
                  <a:lnTo>
                    <a:pt x="1662" y="15222"/>
                  </a:lnTo>
                  <a:lnTo>
                    <a:pt x="1510" y="14948"/>
                  </a:lnTo>
                  <a:lnTo>
                    <a:pt x="1359" y="14811"/>
                  </a:lnTo>
                  <a:lnTo>
                    <a:pt x="1359" y="14752"/>
                  </a:lnTo>
                  <a:lnTo>
                    <a:pt x="1397" y="14576"/>
                  </a:lnTo>
                  <a:lnTo>
                    <a:pt x="1485" y="14400"/>
                  </a:lnTo>
                  <a:lnTo>
                    <a:pt x="1485" y="13970"/>
                  </a:lnTo>
                  <a:lnTo>
                    <a:pt x="1510" y="13833"/>
                  </a:lnTo>
                  <a:lnTo>
                    <a:pt x="1573" y="13735"/>
                  </a:lnTo>
                  <a:lnTo>
                    <a:pt x="1750" y="13657"/>
                  </a:lnTo>
                  <a:lnTo>
                    <a:pt x="1775" y="13598"/>
                  </a:lnTo>
                  <a:lnTo>
                    <a:pt x="1775" y="13226"/>
                  </a:lnTo>
                  <a:lnTo>
                    <a:pt x="1724" y="13050"/>
                  </a:lnTo>
                  <a:lnTo>
                    <a:pt x="1724" y="12952"/>
                  </a:lnTo>
                  <a:lnTo>
                    <a:pt x="1775" y="12678"/>
                  </a:lnTo>
                  <a:lnTo>
                    <a:pt x="1750" y="12443"/>
                  </a:lnTo>
                  <a:lnTo>
                    <a:pt x="1876" y="12307"/>
                  </a:lnTo>
                  <a:lnTo>
                    <a:pt x="1901" y="12033"/>
                  </a:lnTo>
                  <a:lnTo>
                    <a:pt x="1989" y="11759"/>
                  </a:lnTo>
                  <a:lnTo>
                    <a:pt x="2102" y="11328"/>
                  </a:lnTo>
                  <a:lnTo>
                    <a:pt x="2140" y="11113"/>
                  </a:lnTo>
                  <a:lnTo>
                    <a:pt x="2228" y="10917"/>
                  </a:lnTo>
                  <a:lnTo>
                    <a:pt x="2291" y="10741"/>
                  </a:lnTo>
                  <a:lnTo>
                    <a:pt x="2291" y="10467"/>
                  </a:lnTo>
                  <a:lnTo>
                    <a:pt x="1964" y="10467"/>
                  </a:lnTo>
                  <a:lnTo>
                    <a:pt x="1901" y="10409"/>
                  </a:lnTo>
                  <a:lnTo>
                    <a:pt x="1813" y="10370"/>
                  </a:lnTo>
                  <a:lnTo>
                    <a:pt x="1775" y="10272"/>
                  </a:lnTo>
                  <a:lnTo>
                    <a:pt x="1813" y="10096"/>
                  </a:lnTo>
                  <a:lnTo>
                    <a:pt x="1750" y="9959"/>
                  </a:lnTo>
                  <a:lnTo>
                    <a:pt x="1599" y="9959"/>
                  </a:lnTo>
                  <a:lnTo>
                    <a:pt x="1573" y="9900"/>
                  </a:lnTo>
                  <a:lnTo>
                    <a:pt x="1548" y="9763"/>
                  </a:lnTo>
                  <a:lnTo>
                    <a:pt x="1422" y="9450"/>
                  </a:lnTo>
                  <a:lnTo>
                    <a:pt x="1359" y="9078"/>
                  </a:lnTo>
                  <a:lnTo>
                    <a:pt x="1221" y="8746"/>
                  </a:lnTo>
                  <a:lnTo>
                    <a:pt x="1120" y="8335"/>
                  </a:lnTo>
                  <a:lnTo>
                    <a:pt x="894" y="7591"/>
                  </a:lnTo>
                  <a:lnTo>
                    <a:pt x="831" y="7454"/>
                  </a:lnTo>
                  <a:lnTo>
                    <a:pt x="592" y="7180"/>
                  </a:lnTo>
                  <a:lnTo>
                    <a:pt x="441" y="6809"/>
                  </a:lnTo>
                  <a:lnTo>
                    <a:pt x="290" y="6535"/>
                  </a:lnTo>
                  <a:lnTo>
                    <a:pt x="264" y="6476"/>
                  </a:lnTo>
                  <a:lnTo>
                    <a:pt x="290" y="6437"/>
                  </a:lnTo>
                  <a:lnTo>
                    <a:pt x="352" y="6437"/>
                  </a:lnTo>
                  <a:lnTo>
                    <a:pt x="378" y="6300"/>
                  </a:lnTo>
                  <a:lnTo>
                    <a:pt x="352" y="6065"/>
                  </a:lnTo>
                  <a:lnTo>
                    <a:pt x="415" y="5830"/>
                  </a:lnTo>
                  <a:lnTo>
                    <a:pt x="415" y="5517"/>
                  </a:lnTo>
                  <a:lnTo>
                    <a:pt x="378" y="5420"/>
                  </a:lnTo>
                  <a:lnTo>
                    <a:pt x="290" y="5087"/>
                  </a:lnTo>
                  <a:lnTo>
                    <a:pt x="239" y="4774"/>
                  </a:lnTo>
                  <a:lnTo>
                    <a:pt x="138" y="4500"/>
                  </a:lnTo>
                  <a:lnTo>
                    <a:pt x="0" y="4030"/>
                  </a:lnTo>
                  <a:lnTo>
                    <a:pt x="138" y="3013"/>
                  </a:lnTo>
                  <a:lnTo>
                    <a:pt x="441" y="978"/>
                  </a:lnTo>
                  <a:lnTo>
                    <a:pt x="592" y="0"/>
                  </a:lnTo>
                  <a:lnTo>
                    <a:pt x="919" y="98"/>
                  </a:lnTo>
                  <a:lnTo>
                    <a:pt x="1662" y="333"/>
                  </a:lnTo>
                  <a:lnTo>
                    <a:pt x="2379" y="607"/>
                  </a:lnTo>
                  <a:lnTo>
                    <a:pt x="3864" y="1076"/>
                  </a:lnTo>
                  <a:lnTo>
                    <a:pt x="4041" y="1115"/>
                  </a:lnTo>
                  <a:lnTo>
                    <a:pt x="4607" y="1291"/>
                  </a:lnTo>
                  <a:lnTo>
                    <a:pt x="6092" y="1761"/>
                  </a:lnTo>
                  <a:lnTo>
                    <a:pt x="6835" y="1937"/>
                  </a:lnTo>
                  <a:lnTo>
                    <a:pt x="7578" y="2172"/>
                  </a:lnTo>
                  <a:lnTo>
                    <a:pt x="8320" y="2367"/>
                  </a:lnTo>
                  <a:lnTo>
                    <a:pt x="9076" y="2543"/>
                  </a:lnTo>
                  <a:lnTo>
                    <a:pt x="9818" y="2778"/>
                  </a:lnTo>
                  <a:lnTo>
                    <a:pt x="10561" y="2954"/>
                  </a:lnTo>
                  <a:lnTo>
                    <a:pt x="11127" y="3111"/>
                  </a:lnTo>
                  <a:lnTo>
                    <a:pt x="11303" y="3150"/>
                  </a:lnTo>
                  <a:lnTo>
                    <a:pt x="12046" y="3287"/>
                  </a:lnTo>
                  <a:lnTo>
                    <a:pt x="12789" y="3463"/>
                  </a:lnTo>
                  <a:lnTo>
                    <a:pt x="13531" y="3659"/>
                  </a:lnTo>
                  <a:lnTo>
                    <a:pt x="14274" y="3796"/>
                  </a:lnTo>
                  <a:lnTo>
                    <a:pt x="15055" y="3933"/>
                  </a:lnTo>
                  <a:lnTo>
                    <a:pt x="15797" y="4128"/>
                  </a:lnTo>
                  <a:lnTo>
                    <a:pt x="18025" y="4539"/>
                  </a:lnTo>
                  <a:lnTo>
                    <a:pt x="18806" y="4637"/>
                  </a:lnTo>
                  <a:lnTo>
                    <a:pt x="19548" y="4774"/>
                  </a:lnTo>
                  <a:lnTo>
                    <a:pt x="20291" y="4852"/>
                  </a:lnTo>
                  <a:lnTo>
                    <a:pt x="21034" y="5009"/>
                  </a:lnTo>
                  <a:lnTo>
                    <a:pt x="21600" y="5087"/>
                  </a:lnTo>
                  <a:lnTo>
                    <a:pt x="21562" y="5870"/>
                  </a:lnTo>
                  <a:lnTo>
                    <a:pt x="21512" y="6672"/>
                  </a:lnTo>
                  <a:lnTo>
                    <a:pt x="21474" y="7454"/>
                  </a:lnTo>
                  <a:lnTo>
                    <a:pt x="21424" y="8237"/>
                  </a:lnTo>
                  <a:lnTo>
                    <a:pt x="21386" y="9020"/>
                  </a:lnTo>
                  <a:lnTo>
                    <a:pt x="21361" y="9802"/>
                  </a:lnTo>
                  <a:lnTo>
                    <a:pt x="21298" y="10643"/>
                  </a:lnTo>
                  <a:lnTo>
                    <a:pt x="21273" y="11426"/>
                  </a:lnTo>
                  <a:lnTo>
                    <a:pt x="21210" y="12209"/>
                  </a:lnTo>
                  <a:lnTo>
                    <a:pt x="21185" y="13011"/>
                  </a:lnTo>
                  <a:lnTo>
                    <a:pt x="21122" y="13793"/>
                  </a:lnTo>
                  <a:lnTo>
                    <a:pt x="21097" y="14576"/>
                  </a:lnTo>
                  <a:lnTo>
                    <a:pt x="21059" y="15359"/>
                  </a:lnTo>
                  <a:lnTo>
                    <a:pt x="20996" y="16141"/>
                  </a:lnTo>
                  <a:lnTo>
                    <a:pt x="20971" y="16943"/>
                  </a:lnTo>
                  <a:lnTo>
                    <a:pt x="20908" y="17726"/>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72" name="Google Shape;372;p49"/>
            <p:cNvSpPr/>
            <p:nvPr/>
          </p:nvSpPr>
          <p:spPr>
            <a:xfrm>
              <a:off x="10728119" y="3755641"/>
              <a:ext cx="1985850" cy="860224"/>
            </a:xfrm>
            <a:custGeom>
              <a:avLst/>
              <a:gdLst/>
              <a:ahLst/>
              <a:cxnLst/>
              <a:rect l="l" t="t" r="r" b="b"/>
              <a:pathLst>
                <a:path w="21600" h="21600" extrusionOk="0">
                  <a:moveTo>
                    <a:pt x="19642" y="67"/>
                  </a:moveTo>
                  <a:lnTo>
                    <a:pt x="19613" y="636"/>
                  </a:lnTo>
                  <a:lnTo>
                    <a:pt x="19685" y="938"/>
                  </a:lnTo>
                  <a:lnTo>
                    <a:pt x="19859" y="1172"/>
                  </a:lnTo>
                  <a:lnTo>
                    <a:pt x="20062" y="1909"/>
                  </a:lnTo>
                  <a:lnTo>
                    <a:pt x="20294" y="2913"/>
                  </a:lnTo>
                  <a:lnTo>
                    <a:pt x="20091" y="2612"/>
                  </a:lnTo>
                  <a:lnTo>
                    <a:pt x="19917" y="2445"/>
                  </a:lnTo>
                  <a:lnTo>
                    <a:pt x="19642" y="2378"/>
                  </a:lnTo>
                  <a:lnTo>
                    <a:pt x="19366" y="2210"/>
                  </a:lnTo>
                  <a:lnTo>
                    <a:pt x="19439" y="2612"/>
                  </a:lnTo>
                  <a:lnTo>
                    <a:pt x="19482" y="3081"/>
                  </a:lnTo>
                  <a:lnTo>
                    <a:pt x="19264" y="3081"/>
                  </a:lnTo>
                  <a:lnTo>
                    <a:pt x="19163" y="2913"/>
                  </a:lnTo>
                  <a:lnTo>
                    <a:pt x="19308" y="3416"/>
                  </a:lnTo>
                  <a:lnTo>
                    <a:pt x="19061" y="3416"/>
                  </a:lnTo>
                  <a:lnTo>
                    <a:pt x="18931" y="3483"/>
                  </a:lnTo>
                  <a:lnTo>
                    <a:pt x="18858" y="3952"/>
                  </a:lnTo>
                  <a:lnTo>
                    <a:pt x="18757" y="4353"/>
                  </a:lnTo>
                  <a:lnTo>
                    <a:pt x="18554" y="4521"/>
                  </a:lnTo>
                  <a:lnTo>
                    <a:pt x="18235" y="4287"/>
                  </a:lnTo>
                  <a:lnTo>
                    <a:pt x="18104" y="3784"/>
                  </a:lnTo>
                  <a:lnTo>
                    <a:pt x="18002" y="3248"/>
                  </a:lnTo>
                  <a:lnTo>
                    <a:pt x="18031" y="3952"/>
                  </a:lnTo>
                  <a:lnTo>
                    <a:pt x="18176" y="4588"/>
                  </a:lnTo>
                  <a:lnTo>
                    <a:pt x="18206" y="5157"/>
                  </a:lnTo>
                  <a:lnTo>
                    <a:pt x="18481" y="5057"/>
                  </a:lnTo>
                  <a:lnTo>
                    <a:pt x="18728" y="4822"/>
                  </a:lnTo>
                  <a:lnTo>
                    <a:pt x="19105" y="4655"/>
                  </a:lnTo>
                  <a:lnTo>
                    <a:pt x="19308" y="4521"/>
                  </a:lnTo>
                  <a:lnTo>
                    <a:pt x="19439" y="4287"/>
                  </a:lnTo>
                  <a:lnTo>
                    <a:pt x="19787" y="4186"/>
                  </a:lnTo>
                  <a:lnTo>
                    <a:pt x="19859" y="4822"/>
                  </a:lnTo>
                  <a:lnTo>
                    <a:pt x="19888" y="5459"/>
                  </a:lnTo>
                  <a:lnTo>
                    <a:pt x="19917" y="6162"/>
                  </a:lnTo>
                  <a:lnTo>
                    <a:pt x="20019" y="6095"/>
                  </a:lnTo>
                  <a:lnTo>
                    <a:pt x="20120" y="5860"/>
                  </a:lnTo>
                  <a:lnTo>
                    <a:pt x="20062" y="4588"/>
                  </a:lnTo>
                  <a:lnTo>
                    <a:pt x="20294" y="4019"/>
                  </a:lnTo>
                  <a:lnTo>
                    <a:pt x="20396" y="4019"/>
                  </a:lnTo>
                  <a:lnTo>
                    <a:pt x="20541" y="4353"/>
                  </a:lnTo>
                  <a:lnTo>
                    <a:pt x="20614" y="4655"/>
                  </a:lnTo>
                  <a:lnTo>
                    <a:pt x="20715" y="5224"/>
                  </a:lnTo>
                  <a:lnTo>
                    <a:pt x="20715" y="6095"/>
                  </a:lnTo>
                  <a:lnTo>
                    <a:pt x="20338" y="7267"/>
                  </a:lnTo>
                  <a:lnTo>
                    <a:pt x="20091" y="8305"/>
                  </a:lnTo>
                  <a:lnTo>
                    <a:pt x="19917" y="8640"/>
                  </a:lnTo>
                  <a:lnTo>
                    <a:pt x="19685" y="8640"/>
                  </a:lnTo>
                  <a:lnTo>
                    <a:pt x="19366" y="8540"/>
                  </a:lnTo>
                  <a:lnTo>
                    <a:pt x="19235" y="8540"/>
                  </a:lnTo>
                  <a:lnTo>
                    <a:pt x="19134" y="8707"/>
                  </a:lnTo>
                  <a:lnTo>
                    <a:pt x="19061" y="8473"/>
                  </a:lnTo>
                  <a:lnTo>
                    <a:pt x="18960" y="8004"/>
                  </a:lnTo>
                  <a:lnTo>
                    <a:pt x="18829" y="7836"/>
                  </a:lnTo>
                  <a:lnTo>
                    <a:pt x="18757" y="7903"/>
                  </a:lnTo>
                  <a:lnTo>
                    <a:pt x="18757" y="8473"/>
                  </a:lnTo>
                  <a:lnTo>
                    <a:pt x="18510" y="8774"/>
                  </a:lnTo>
                  <a:lnTo>
                    <a:pt x="18133" y="8707"/>
                  </a:lnTo>
                  <a:lnTo>
                    <a:pt x="17698" y="8473"/>
                  </a:lnTo>
                  <a:lnTo>
                    <a:pt x="17901" y="8874"/>
                  </a:lnTo>
                  <a:lnTo>
                    <a:pt x="18931" y="9276"/>
                  </a:lnTo>
                  <a:lnTo>
                    <a:pt x="19032" y="9410"/>
                  </a:lnTo>
                  <a:lnTo>
                    <a:pt x="19163" y="9578"/>
                  </a:lnTo>
                  <a:lnTo>
                    <a:pt x="19061" y="10047"/>
                  </a:lnTo>
                  <a:lnTo>
                    <a:pt x="18989" y="10515"/>
                  </a:lnTo>
                  <a:lnTo>
                    <a:pt x="19032" y="10850"/>
                  </a:lnTo>
                  <a:lnTo>
                    <a:pt x="18989" y="11085"/>
                  </a:lnTo>
                  <a:lnTo>
                    <a:pt x="18684" y="11888"/>
                  </a:lnTo>
                  <a:lnTo>
                    <a:pt x="18481" y="11888"/>
                  </a:lnTo>
                  <a:lnTo>
                    <a:pt x="17857" y="11085"/>
                  </a:lnTo>
                  <a:lnTo>
                    <a:pt x="18176" y="11888"/>
                  </a:lnTo>
                  <a:lnTo>
                    <a:pt x="18409" y="12123"/>
                  </a:lnTo>
                  <a:lnTo>
                    <a:pt x="18786" y="12123"/>
                  </a:lnTo>
                  <a:lnTo>
                    <a:pt x="19482" y="11487"/>
                  </a:lnTo>
                  <a:lnTo>
                    <a:pt x="19743" y="11721"/>
                  </a:lnTo>
                  <a:lnTo>
                    <a:pt x="19613" y="12424"/>
                  </a:lnTo>
                  <a:lnTo>
                    <a:pt x="19482" y="12993"/>
                  </a:lnTo>
                  <a:lnTo>
                    <a:pt x="19235" y="13127"/>
                  </a:lnTo>
                  <a:lnTo>
                    <a:pt x="19032" y="13395"/>
                  </a:lnTo>
                  <a:lnTo>
                    <a:pt x="18989" y="13764"/>
                  </a:lnTo>
                  <a:lnTo>
                    <a:pt x="18829" y="13864"/>
                  </a:lnTo>
                  <a:lnTo>
                    <a:pt x="18583" y="13998"/>
                  </a:lnTo>
                  <a:lnTo>
                    <a:pt x="18206" y="14166"/>
                  </a:lnTo>
                  <a:lnTo>
                    <a:pt x="18002" y="14266"/>
                  </a:lnTo>
                  <a:lnTo>
                    <a:pt x="17756" y="15036"/>
                  </a:lnTo>
                  <a:lnTo>
                    <a:pt x="17654" y="15137"/>
                  </a:lnTo>
                  <a:lnTo>
                    <a:pt x="17480" y="15137"/>
                  </a:lnTo>
                  <a:lnTo>
                    <a:pt x="17379" y="14634"/>
                  </a:lnTo>
                  <a:lnTo>
                    <a:pt x="17277" y="14400"/>
                  </a:lnTo>
                  <a:lnTo>
                    <a:pt x="17379" y="15371"/>
                  </a:lnTo>
                  <a:lnTo>
                    <a:pt x="17422" y="15606"/>
                  </a:lnTo>
                  <a:lnTo>
                    <a:pt x="17480" y="15740"/>
                  </a:lnTo>
                  <a:lnTo>
                    <a:pt x="17219" y="16476"/>
                  </a:lnTo>
                  <a:lnTo>
                    <a:pt x="16943" y="17247"/>
                  </a:lnTo>
                  <a:lnTo>
                    <a:pt x="16842" y="17481"/>
                  </a:lnTo>
                  <a:lnTo>
                    <a:pt x="16726" y="17883"/>
                  </a:lnTo>
                  <a:lnTo>
                    <a:pt x="16523" y="18921"/>
                  </a:lnTo>
                  <a:lnTo>
                    <a:pt x="16523" y="19624"/>
                  </a:lnTo>
                  <a:lnTo>
                    <a:pt x="16494" y="20495"/>
                  </a:lnTo>
                  <a:lnTo>
                    <a:pt x="16465" y="20093"/>
                  </a:lnTo>
                  <a:lnTo>
                    <a:pt x="16421" y="19557"/>
                  </a:lnTo>
                  <a:lnTo>
                    <a:pt x="16291" y="18921"/>
                  </a:lnTo>
                  <a:lnTo>
                    <a:pt x="16349" y="20193"/>
                  </a:lnTo>
                  <a:lnTo>
                    <a:pt x="16291" y="20729"/>
                  </a:lnTo>
                  <a:lnTo>
                    <a:pt x="15333" y="21131"/>
                  </a:lnTo>
                  <a:lnTo>
                    <a:pt x="14956" y="21600"/>
                  </a:lnTo>
                  <a:lnTo>
                    <a:pt x="14506" y="20964"/>
                  </a:lnTo>
                  <a:lnTo>
                    <a:pt x="14129" y="20361"/>
                  </a:lnTo>
                  <a:lnTo>
                    <a:pt x="13709" y="19725"/>
                  </a:lnTo>
                  <a:lnTo>
                    <a:pt x="13302" y="18988"/>
                  </a:lnTo>
                  <a:lnTo>
                    <a:pt x="12896" y="18352"/>
                  </a:lnTo>
                  <a:lnTo>
                    <a:pt x="12519" y="17749"/>
                  </a:lnTo>
                  <a:lnTo>
                    <a:pt x="12098" y="17113"/>
                  </a:lnTo>
                  <a:lnTo>
                    <a:pt x="11721" y="16476"/>
                  </a:lnTo>
                  <a:lnTo>
                    <a:pt x="11344" y="16543"/>
                  </a:lnTo>
                  <a:lnTo>
                    <a:pt x="11010" y="16711"/>
                  </a:lnTo>
                  <a:lnTo>
                    <a:pt x="10662" y="16778"/>
                  </a:lnTo>
                  <a:lnTo>
                    <a:pt x="10285" y="16878"/>
                  </a:lnTo>
                  <a:lnTo>
                    <a:pt x="9937" y="17012"/>
                  </a:lnTo>
                  <a:lnTo>
                    <a:pt x="9603" y="17113"/>
                  </a:lnTo>
                  <a:lnTo>
                    <a:pt x="9255" y="17247"/>
                  </a:lnTo>
                  <a:lnTo>
                    <a:pt x="8878" y="17347"/>
                  </a:lnTo>
                  <a:lnTo>
                    <a:pt x="8849" y="16778"/>
                  </a:lnTo>
                  <a:lnTo>
                    <a:pt x="8805" y="16376"/>
                  </a:lnTo>
                  <a:lnTo>
                    <a:pt x="8544" y="15840"/>
                  </a:lnTo>
                  <a:lnTo>
                    <a:pt x="8370" y="15505"/>
                  </a:lnTo>
                  <a:lnTo>
                    <a:pt x="8124" y="15907"/>
                  </a:lnTo>
                  <a:lnTo>
                    <a:pt x="8095" y="15740"/>
                  </a:lnTo>
                  <a:lnTo>
                    <a:pt x="8095" y="15505"/>
                  </a:lnTo>
                  <a:lnTo>
                    <a:pt x="8051" y="15438"/>
                  </a:lnTo>
                  <a:lnTo>
                    <a:pt x="7993" y="15371"/>
                  </a:lnTo>
                  <a:lnTo>
                    <a:pt x="7572" y="15438"/>
                  </a:lnTo>
                  <a:lnTo>
                    <a:pt x="7195" y="15606"/>
                  </a:lnTo>
                  <a:lnTo>
                    <a:pt x="6383" y="15740"/>
                  </a:lnTo>
                  <a:lnTo>
                    <a:pt x="6006" y="15907"/>
                  </a:lnTo>
                  <a:lnTo>
                    <a:pt x="5585" y="16007"/>
                  </a:lnTo>
                  <a:lnTo>
                    <a:pt x="5208" y="16074"/>
                  </a:lnTo>
                  <a:lnTo>
                    <a:pt x="4802" y="16141"/>
                  </a:lnTo>
                  <a:lnTo>
                    <a:pt x="4729" y="16141"/>
                  </a:lnTo>
                  <a:lnTo>
                    <a:pt x="4555" y="16476"/>
                  </a:lnTo>
                  <a:lnTo>
                    <a:pt x="4120" y="16945"/>
                  </a:lnTo>
                  <a:lnTo>
                    <a:pt x="3902" y="17347"/>
                  </a:lnTo>
                  <a:lnTo>
                    <a:pt x="3801" y="17347"/>
                  </a:lnTo>
                  <a:lnTo>
                    <a:pt x="3424" y="17816"/>
                  </a:lnTo>
                  <a:lnTo>
                    <a:pt x="3046" y="18218"/>
                  </a:lnTo>
                  <a:lnTo>
                    <a:pt x="3017" y="18218"/>
                  </a:lnTo>
                  <a:lnTo>
                    <a:pt x="2263" y="18519"/>
                  </a:lnTo>
                  <a:lnTo>
                    <a:pt x="0" y="19222"/>
                  </a:lnTo>
                  <a:lnTo>
                    <a:pt x="29" y="17749"/>
                  </a:lnTo>
                  <a:lnTo>
                    <a:pt x="73" y="17414"/>
                  </a:lnTo>
                  <a:lnTo>
                    <a:pt x="131" y="17247"/>
                  </a:lnTo>
                  <a:lnTo>
                    <a:pt x="377" y="17180"/>
                  </a:lnTo>
                  <a:lnTo>
                    <a:pt x="551" y="17012"/>
                  </a:lnTo>
                  <a:lnTo>
                    <a:pt x="653" y="16074"/>
                  </a:lnTo>
                  <a:lnTo>
                    <a:pt x="928" y="15204"/>
                  </a:lnTo>
                  <a:lnTo>
                    <a:pt x="1059" y="15036"/>
                  </a:lnTo>
                  <a:lnTo>
                    <a:pt x="1262" y="14802"/>
                  </a:lnTo>
                  <a:lnTo>
                    <a:pt x="1784" y="14500"/>
                  </a:lnTo>
                  <a:lnTo>
                    <a:pt x="2292" y="13630"/>
                  </a:lnTo>
                  <a:lnTo>
                    <a:pt x="2669" y="12826"/>
                  </a:lnTo>
                  <a:lnTo>
                    <a:pt x="2988" y="12491"/>
                  </a:lnTo>
                  <a:lnTo>
                    <a:pt x="3046" y="12257"/>
                  </a:lnTo>
                  <a:lnTo>
                    <a:pt x="3119" y="11955"/>
                  </a:lnTo>
                  <a:lnTo>
                    <a:pt x="3119" y="11487"/>
                  </a:lnTo>
                  <a:lnTo>
                    <a:pt x="3148" y="11386"/>
                  </a:lnTo>
                  <a:lnTo>
                    <a:pt x="3365" y="11386"/>
                  </a:lnTo>
                  <a:lnTo>
                    <a:pt x="3467" y="10917"/>
                  </a:lnTo>
                  <a:lnTo>
                    <a:pt x="3598" y="10683"/>
                  </a:lnTo>
                  <a:lnTo>
                    <a:pt x="3699" y="10515"/>
                  </a:lnTo>
                  <a:lnTo>
                    <a:pt x="3801" y="10515"/>
                  </a:lnTo>
                  <a:lnTo>
                    <a:pt x="3844" y="10616"/>
                  </a:lnTo>
                  <a:lnTo>
                    <a:pt x="3873" y="10917"/>
                  </a:lnTo>
                  <a:lnTo>
                    <a:pt x="3902" y="11018"/>
                  </a:lnTo>
                  <a:lnTo>
                    <a:pt x="3975" y="11018"/>
                  </a:lnTo>
                  <a:lnTo>
                    <a:pt x="4047" y="10917"/>
                  </a:lnTo>
                  <a:lnTo>
                    <a:pt x="4149" y="10683"/>
                  </a:lnTo>
                  <a:lnTo>
                    <a:pt x="4352" y="9980"/>
                  </a:lnTo>
                  <a:lnTo>
                    <a:pt x="4526" y="9645"/>
                  </a:lnTo>
                  <a:lnTo>
                    <a:pt x="4802" y="9410"/>
                  </a:lnTo>
                  <a:lnTo>
                    <a:pt x="5005" y="9645"/>
                  </a:lnTo>
                  <a:lnTo>
                    <a:pt x="5150" y="9511"/>
                  </a:lnTo>
                  <a:lnTo>
                    <a:pt x="5382" y="8071"/>
                  </a:lnTo>
                  <a:lnTo>
                    <a:pt x="5527" y="7836"/>
                  </a:lnTo>
                  <a:lnTo>
                    <a:pt x="5628" y="7669"/>
                  </a:lnTo>
                  <a:lnTo>
                    <a:pt x="5788" y="7602"/>
                  </a:lnTo>
                  <a:lnTo>
                    <a:pt x="5759" y="7267"/>
                  </a:lnTo>
                  <a:lnTo>
                    <a:pt x="5788" y="6731"/>
                  </a:lnTo>
                  <a:lnTo>
                    <a:pt x="5788" y="6329"/>
                  </a:lnTo>
                  <a:lnTo>
                    <a:pt x="5861" y="5793"/>
                  </a:lnTo>
                  <a:lnTo>
                    <a:pt x="5904" y="5860"/>
                  </a:lnTo>
                  <a:lnTo>
                    <a:pt x="6789" y="5526"/>
                  </a:lnTo>
                  <a:lnTo>
                    <a:pt x="7674" y="5224"/>
                  </a:lnTo>
                  <a:lnTo>
                    <a:pt x="8544" y="4923"/>
                  </a:lnTo>
                  <a:lnTo>
                    <a:pt x="9429" y="4588"/>
                  </a:lnTo>
                  <a:lnTo>
                    <a:pt x="10285" y="4186"/>
                  </a:lnTo>
                  <a:lnTo>
                    <a:pt x="11184" y="3885"/>
                  </a:lnTo>
                  <a:lnTo>
                    <a:pt x="12069" y="3550"/>
                  </a:lnTo>
                  <a:lnTo>
                    <a:pt x="12925" y="3148"/>
                  </a:lnTo>
                  <a:lnTo>
                    <a:pt x="13825" y="2780"/>
                  </a:lnTo>
                  <a:lnTo>
                    <a:pt x="14680" y="2378"/>
                  </a:lnTo>
                  <a:lnTo>
                    <a:pt x="15565" y="2043"/>
                  </a:lnTo>
                  <a:lnTo>
                    <a:pt x="16421" y="1674"/>
                  </a:lnTo>
                  <a:lnTo>
                    <a:pt x="17321" y="1172"/>
                  </a:lnTo>
                  <a:lnTo>
                    <a:pt x="18176" y="804"/>
                  </a:lnTo>
                  <a:lnTo>
                    <a:pt x="19032" y="402"/>
                  </a:lnTo>
                  <a:lnTo>
                    <a:pt x="19642" y="67"/>
                  </a:lnTo>
                  <a:close/>
                  <a:moveTo>
                    <a:pt x="19816" y="0"/>
                  </a:moveTo>
                  <a:lnTo>
                    <a:pt x="19888" y="0"/>
                  </a:lnTo>
                  <a:lnTo>
                    <a:pt x="20367" y="2043"/>
                  </a:lnTo>
                  <a:lnTo>
                    <a:pt x="21092" y="4186"/>
                  </a:lnTo>
                  <a:lnTo>
                    <a:pt x="21194" y="4588"/>
                  </a:lnTo>
                  <a:lnTo>
                    <a:pt x="21020" y="4287"/>
                  </a:lnTo>
                  <a:lnTo>
                    <a:pt x="20498" y="2847"/>
                  </a:lnTo>
                  <a:lnTo>
                    <a:pt x="20193" y="1808"/>
                  </a:lnTo>
                  <a:lnTo>
                    <a:pt x="19816" y="0"/>
                  </a:lnTo>
                  <a:close/>
                  <a:moveTo>
                    <a:pt x="20918" y="4420"/>
                  </a:moveTo>
                  <a:lnTo>
                    <a:pt x="20875" y="4588"/>
                  </a:lnTo>
                  <a:lnTo>
                    <a:pt x="20643" y="3952"/>
                  </a:lnTo>
                  <a:lnTo>
                    <a:pt x="20846" y="4119"/>
                  </a:lnTo>
                  <a:lnTo>
                    <a:pt x="20875" y="4287"/>
                  </a:lnTo>
                  <a:lnTo>
                    <a:pt x="20918" y="4420"/>
                  </a:lnTo>
                  <a:close/>
                  <a:moveTo>
                    <a:pt x="21527" y="8540"/>
                  </a:moveTo>
                  <a:lnTo>
                    <a:pt x="21223" y="8941"/>
                  </a:lnTo>
                  <a:lnTo>
                    <a:pt x="21194" y="8874"/>
                  </a:lnTo>
                  <a:lnTo>
                    <a:pt x="21527" y="8305"/>
                  </a:lnTo>
                  <a:lnTo>
                    <a:pt x="21527" y="6899"/>
                  </a:lnTo>
                  <a:lnTo>
                    <a:pt x="21469" y="6162"/>
                  </a:lnTo>
                  <a:lnTo>
                    <a:pt x="21295" y="5157"/>
                  </a:lnTo>
                  <a:lnTo>
                    <a:pt x="21295" y="4923"/>
                  </a:lnTo>
                  <a:lnTo>
                    <a:pt x="21397" y="5224"/>
                  </a:lnTo>
                  <a:lnTo>
                    <a:pt x="21527" y="6262"/>
                  </a:lnTo>
                  <a:lnTo>
                    <a:pt x="21600" y="7033"/>
                  </a:lnTo>
                  <a:lnTo>
                    <a:pt x="21600" y="8238"/>
                  </a:lnTo>
                  <a:lnTo>
                    <a:pt x="21527" y="8540"/>
                  </a:lnTo>
                  <a:close/>
                  <a:moveTo>
                    <a:pt x="20991" y="9176"/>
                  </a:moveTo>
                  <a:lnTo>
                    <a:pt x="20614" y="9980"/>
                  </a:lnTo>
                  <a:lnTo>
                    <a:pt x="20541" y="9980"/>
                  </a:lnTo>
                  <a:lnTo>
                    <a:pt x="20817" y="9410"/>
                  </a:lnTo>
                  <a:lnTo>
                    <a:pt x="20991" y="9176"/>
                  </a:lnTo>
                  <a:close/>
                  <a:moveTo>
                    <a:pt x="19584" y="13931"/>
                  </a:moveTo>
                  <a:lnTo>
                    <a:pt x="19540" y="13998"/>
                  </a:lnTo>
                  <a:lnTo>
                    <a:pt x="19685" y="13060"/>
                  </a:lnTo>
                  <a:lnTo>
                    <a:pt x="20019" y="11721"/>
                  </a:lnTo>
                  <a:lnTo>
                    <a:pt x="20120" y="11487"/>
                  </a:lnTo>
                  <a:lnTo>
                    <a:pt x="19859" y="12592"/>
                  </a:lnTo>
                  <a:lnTo>
                    <a:pt x="19584" y="13931"/>
                  </a:lnTo>
                  <a:close/>
                  <a:moveTo>
                    <a:pt x="19482" y="13864"/>
                  </a:moveTo>
                  <a:lnTo>
                    <a:pt x="19410" y="13931"/>
                  </a:lnTo>
                  <a:lnTo>
                    <a:pt x="19308" y="13864"/>
                  </a:lnTo>
                  <a:lnTo>
                    <a:pt x="19163" y="13764"/>
                  </a:lnTo>
                  <a:lnTo>
                    <a:pt x="19134" y="13697"/>
                  </a:lnTo>
                  <a:lnTo>
                    <a:pt x="19264" y="13697"/>
                  </a:lnTo>
                  <a:lnTo>
                    <a:pt x="19482" y="13864"/>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73" name="Google Shape;373;p49"/>
            <p:cNvSpPr/>
            <p:nvPr/>
          </p:nvSpPr>
          <p:spPr>
            <a:xfrm>
              <a:off x="6459010" y="686844"/>
              <a:ext cx="1469716" cy="930910"/>
            </a:xfrm>
            <a:custGeom>
              <a:avLst/>
              <a:gdLst/>
              <a:ahLst/>
              <a:cxnLst/>
              <a:rect l="l" t="t" r="r" b="b"/>
              <a:pathLst>
                <a:path w="21600" h="21600" extrusionOk="0">
                  <a:moveTo>
                    <a:pt x="21600" y="21600"/>
                  </a:moveTo>
                  <a:lnTo>
                    <a:pt x="18915" y="21600"/>
                  </a:lnTo>
                  <a:lnTo>
                    <a:pt x="18209" y="21507"/>
                  </a:lnTo>
                  <a:lnTo>
                    <a:pt x="16876" y="21507"/>
                  </a:lnTo>
                  <a:lnTo>
                    <a:pt x="16171" y="21445"/>
                  </a:lnTo>
                  <a:lnTo>
                    <a:pt x="15524" y="21445"/>
                  </a:lnTo>
                  <a:lnTo>
                    <a:pt x="14838" y="21383"/>
                  </a:lnTo>
                  <a:lnTo>
                    <a:pt x="14191" y="21383"/>
                  </a:lnTo>
                  <a:lnTo>
                    <a:pt x="13485" y="21291"/>
                  </a:lnTo>
                  <a:lnTo>
                    <a:pt x="12838" y="21291"/>
                  </a:lnTo>
                  <a:lnTo>
                    <a:pt x="12152" y="21229"/>
                  </a:lnTo>
                  <a:lnTo>
                    <a:pt x="11506" y="21229"/>
                  </a:lnTo>
                  <a:lnTo>
                    <a:pt x="10800" y="21167"/>
                  </a:lnTo>
                  <a:lnTo>
                    <a:pt x="10114" y="21074"/>
                  </a:lnTo>
                  <a:lnTo>
                    <a:pt x="9467" y="21074"/>
                  </a:lnTo>
                  <a:lnTo>
                    <a:pt x="8762" y="21012"/>
                  </a:lnTo>
                  <a:lnTo>
                    <a:pt x="8115" y="20919"/>
                  </a:lnTo>
                  <a:lnTo>
                    <a:pt x="7429" y="20857"/>
                  </a:lnTo>
                  <a:lnTo>
                    <a:pt x="6762" y="20795"/>
                  </a:lnTo>
                  <a:lnTo>
                    <a:pt x="6076" y="20703"/>
                  </a:lnTo>
                  <a:lnTo>
                    <a:pt x="5429" y="20641"/>
                  </a:lnTo>
                  <a:lnTo>
                    <a:pt x="4724" y="20579"/>
                  </a:lnTo>
                  <a:lnTo>
                    <a:pt x="4077" y="20486"/>
                  </a:lnTo>
                  <a:lnTo>
                    <a:pt x="3391" y="20424"/>
                  </a:lnTo>
                  <a:lnTo>
                    <a:pt x="2685" y="20362"/>
                  </a:lnTo>
                  <a:lnTo>
                    <a:pt x="2038" y="20269"/>
                  </a:lnTo>
                  <a:lnTo>
                    <a:pt x="1352" y="20207"/>
                  </a:lnTo>
                  <a:lnTo>
                    <a:pt x="706" y="20053"/>
                  </a:lnTo>
                  <a:lnTo>
                    <a:pt x="0" y="19991"/>
                  </a:lnTo>
                  <a:lnTo>
                    <a:pt x="98" y="18753"/>
                  </a:lnTo>
                  <a:lnTo>
                    <a:pt x="137" y="17484"/>
                  </a:lnTo>
                  <a:lnTo>
                    <a:pt x="235" y="16246"/>
                  </a:lnTo>
                  <a:lnTo>
                    <a:pt x="294" y="15009"/>
                  </a:lnTo>
                  <a:lnTo>
                    <a:pt x="333" y="13771"/>
                  </a:lnTo>
                  <a:lnTo>
                    <a:pt x="431" y="12533"/>
                  </a:lnTo>
                  <a:lnTo>
                    <a:pt x="470" y="11264"/>
                  </a:lnTo>
                  <a:lnTo>
                    <a:pt x="568" y="10026"/>
                  </a:lnTo>
                  <a:lnTo>
                    <a:pt x="608" y="8789"/>
                  </a:lnTo>
                  <a:lnTo>
                    <a:pt x="706" y="7458"/>
                  </a:lnTo>
                  <a:lnTo>
                    <a:pt x="745" y="6220"/>
                  </a:lnTo>
                  <a:lnTo>
                    <a:pt x="804" y="4982"/>
                  </a:lnTo>
                  <a:lnTo>
                    <a:pt x="882" y="3744"/>
                  </a:lnTo>
                  <a:lnTo>
                    <a:pt x="941" y="2507"/>
                  </a:lnTo>
                  <a:lnTo>
                    <a:pt x="1019" y="1238"/>
                  </a:lnTo>
                  <a:lnTo>
                    <a:pt x="1078" y="0"/>
                  </a:lnTo>
                  <a:lnTo>
                    <a:pt x="1392" y="0"/>
                  </a:lnTo>
                  <a:lnTo>
                    <a:pt x="3705" y="309"/>
                  </a:lnTo>
                  <a:lnTo>
                    <a:pt x="4920" y="433"/>
                  </a:lnTo>
                  <a:lnTo>
                    <a:pt x="7233" y="743"/>
                  </a:lnTo>
                  <a:lnTo>
                    <a:pt x="8448" y="805"/>
                  </a:lnTo>
                  <a:lnTo>
                    <a:pt x="9604" y="959"/>
                  </a:lnTo>
                  <a:lnTo>
                    <a:pt x="10761" y="1021"/>
                  </a:lnTo>
                  <a:lnTo>
                    <a:pt x="11956" y="1114"/>
                  </a:lnTo>
                  <a:lnTo>
                    <a:pt x="14269" y="1238"/>
                  </a:lnTo>
                  <a:lnTo>
                    <a:pt x="15485" y="1331"/>
                  </a:lnTo>
                  <a:lnTo>
                    <a:pt x="16641" y="1393"/>
                  </a:lnTo>
                  <a:lnTo>
                    <a:pt x="17797" y="1393"/>
                  </a:lnTo>
                  <a:lnTo>
                    <a:pt x="19013" y="1485"/>
                  </a:lnTo>
                  <a:lnTo>
                    <a:pt x="19836" y="1485"/>
                  </a:lnTo>
                  <a:lnTo>
                    <a:pt x="20071" y="3528"/>
                  </a:lnTo>
                  <a:lnTo>
                    <a:pt x="20071" y="4116"/>
                  </a:lnTo>
                  <a:lnTo>
                    <a:pt x="20032" y="4549"/>
                  </a:lnTo>
                  <a:lnTo>
                    <a:pt x="20071" y="5137"/>
                  </a:lnTo>
                  <a:lnTo>
                    <a:pt x="20032" y="5570"/>
                  </a:lnTo>
                  <a:lnTo>
                    <a:pt x="20071" y="6158"/>
                  </a:lnTo>
                  <a:lnTo>
                    <a:pt x="20071" y="6901"/>
                  </a:lnTo>
                  <a:lnTo>
                    <a:pt x="20208" y="7767"/>
                  </a:lnTo>
                  <a:lnTo>
                    <a:pt x="20385" y="8572"/>
                  </a:lnTo>
                  <a:lnTo>
                    <a:pt x="20385" y="8789"/>
                  </a:lnTo>
                  <a:lnTo>
                    <a:pt x="20444" y="9222"/>
                  </a:lnTo>
                  <a:lnTo>
                    <a:pt x="20542" y="9655"/>
                  </a:lnTo>
                  <a:lnTo>
                    <a:pt x="20816" y="10769"/>
                  </a:lnTo>
                  <a:lnTo>
                    <a:pt x="20757" y="11852"/>
                  </a:lnTo>
                  <a:lnTo>
                    <a:pt x="20816" y="12223"/>
                  </a:lnTo>
                  <a:lnTo>
                    <a:pt x="20855" y="14483"/>
                  </a:lnTo>
                  <a:lnTo>
                    <a:pt x="20855" y="14854"/>
                  </a:lnTo>
                  <a:lnTo>
                    <a:pt x="20992" y="15163"/>
                  </a:lnTo>
                  <a:lnTo>
                    <a:pt x="20953" y="15751"/>
                  </a:lnTo>
                  <a:lnTo>
                    <a:pt x="20953" y="16989"/>
                  </a:lnTo>
                  <a:lnTo>
                    <a:pt x="21051" y="17360"/>
                  </a:lnTo>
                  <a:lnTo>
                    <a:pt x="21090" y="18165"/>
                  </a:lnTo>
                  <a:lnTo>
                    <a:pt x="21404" y="19093"/>
                  </a:lnTo>
                  <a:lnTo>
                    <a:pt x="21502" y="19465"/>
                  </a:lnTo>
                  <a:lnTo>
                    <a:pt x="21502" y="19774"/>
                  </a:lnTo>
                  <a:lnTo>
                    <a:pt x="21600" y="20362"/>
                  </a:lnTo>
                  <a:lnTo>
                    <a:pt x="21561" y="21074"/>
                  </a:lnTo>
                  <a:lnTo>
                    <a:pt x="21600" y="21600"/>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74" name="Google Shape;374;p49"/>
            <p:cNvSpPr/>
            <p:nvPr/>
          </p:nvSpPr>
          <p:spPr>
            <a:xfrm>
              <a:off x="6336312" y="2373949"/>
              <a:ext cx="1841812" cy="914905"/>
            </a:xfrm>
            <a:custGeom>
              <a:avLst/>
              <a:gdLst/>
              <a:ahLst/>
              <a:cxnLst/>
              <a:rect l="l" t="t" r="r" b="b"/>
              <a:pathLst>
                <a:path w="21600" h="21600" extrusionOk="0">
                  <a:moveTo>
                    <a:pt x="18785" y="5006"/>
                  </a:moveTo>
                  <a:lnTo>
                    <a:pt x="18863" y="5006"/>
                  </a:lnTo>
                  <a:lnTo>
                    <a:pt x="19004" y="5605"/>
                  </a:lnTo>
                  <a:lnTo>
                    <a:pt x="19082" y="6644"/>
                  </a:lnTo>
                  <a:lnTo>
                    <a:pt x="19223" y="7525"/>
                  </a:lnTo>
                  <a:lnTo>
                    <a:pt x="19457" y="8124"/>
                  </a:lnTo>
                  <a:lnTo>
                    <a:pt x="19598" y="8659"/>
                  </a:lnTo>
                  <a:lnTo>
                    <a:pt x="19598" y="8942"/>
                  </a:lnTo>
                  <a:lnTo>
                    <a:pt x="19629" y="9226"/>
                  </a:lnTo>
                  <a:lnTo>
                    <a:pt x="19739" y="9541"/>
                  </a:lnTo>
                  <a:lnTo>
                    <a:pt x="19786" y="10139"/>
                  </a:lnTo>
                  <a:lnTo>
                    <a:pt x="19786" y="10957"/>
                  </a:lnTo>
                  <a:lnTo>
                    <a:pt x="19817" y="11398"/>
                  </a:lnTo>
                  <a:lnTo>
                    <a:pt x="19926" y="11461"/>
                  </a:lnTo>
                  <a:lnTo>
                    <a:pt x="19973" y="11556"/>
                  </a:lnTo>
                  <a:lnTo>
                    <a:pt x="19973" y="11776"/>
                  </a:lnTo>
                  <a:lnTo>
                    <a:pt x="20005" y="11839"/>
                  </a:lnTo>
                  <a:lnTo>
                    <a:pt x="20114" y="11934"/>
                  </a:lnTo>
                  <a:lnTo>
                    <a:pt x="20114" y="12217"/>
                  </a:lnTo>
                  <a:lnTo>
                    <a:pt x="20083" y="12595"/>
                  </a:lnTo>
                  <a:lnTo>
                    <a:pt x="20114" y="12815"/>
                  </a:lnTo>
                  <a:lnTo>
                    <a:pt x="20224" y="12878"/>
                  </a:lnTo>
                  <a:lnTo>
                    <a:pt x="20271" y="13099"/>
                  </a:lnTo>
                  <a:lnTo>
                    <a:pt x="20192" y="13413"/>
                  </a:lnTo>
                  <a:lnTo>
                    <a:pt x="20192" y="13634"/>
                  </a:lnTo>
                  <a:lnTo>
                    <a:pt x="20302" y="13791"/>
                  </a:lnTo>
                  <a:lnTo>
                    <a:pt x="20333" y="14452"/>
                  </a:lnTo>
                  <a:lnTo>
                    <a:pt x="20380" y="15712"/>
                  </a:lnTo>
                  <a:lnTo>
                    <a:pt x="20380" y="16468"/>
                  </a:lnTo>
                  <a:lnTo>
                    <a:pt x="20302" y="16688"/>
                  </a:lnTo>
                  <a:lnTo>
                    <a:pt x="20411" y="17129"/>
                  </a:lnTo>
                  <a:lnTo>
                    <a:pt x="20552" y="17664"/>
                  </a:lnTo>
                  <a:lnTo>
                    <a:pt x="20740" y="18546"/>
                  </a:lnTo>
                  <a:lnTo>
                    <a:pt x="20818" y="19207"/>
                  </a:lnTo>
                  <a:lnTo>
                    <a:pt x="20959" y="19648"/>
                  </a:lnTo>
                  <a:lnTo>
                    <a:pt x="21146" y="19900"/>
                  </a:lnTo>
                  <a:lnTo>
                    <a:pt x="21303" y="20341"/>
                  </a:lnTo>
                  <a:lnTo>
                    <a:pt x="21365" y="21002"/>
                  </a:lnTo>
                  <a:lnTo>
                    <a:pt x="21553" y="21537"/>
                  </a:lnTo>
                  <a:lnTo>
                    <a:pt x="21600" y="21600"/>
                  </a:lnTo>
                  <a:lnTo>
                    <a:pt x="16376" y="21600"/>
                  </a:lnTo>
                  <a:lnTo>
                    <a:pt x="15860" y="21537"/>
                  </a:lnTo>
                  <a:lnTo>
                    <a:pt x="14796" y="21537"/>
                  </a:lnTo>
                  <a:lnTo>
                    <a:pt x="14280" y="21443"/>
                  </a:lnTo>
                  <a:lnTo>
                    <a:pt x="13201" y="21443"/>
                  </a:lnTo>
                  <a:lnTo>
                    <a:pt x="12685" y="21380"/>
                  </a:lnTo>
                  <a:lnTo>
                    <a:pt x="12169" y="21380"/>
                  </a:lnTo>
                  <a:lnTo>
                    <a:pt x="11606" y="21317"/>
                  </a:lnTo>
                  <a:lnTo>
                    <a:pt x="11089" y="21317"/>
                  </a:lnTo>
                  <a:lnTo>
                    <a:pt x="10573" y="21222"/>
                  </a:lnTo>
                  <a:lnTo>
                    <a:pt x="10026" y="21222"/>
                  </a:lnTo>
                  <a:lnTo>
                    <a:pt x="9510" y="21159"/>
                  </a:lnTo>
                  <a:lnTo>
                    <a:pt x="8993" y="21065"/>
                  </a:lnTo>
                  <a:lnTo>
                    <a:pt x="8430" y="21065"/>
                  </a:lnTo>
                  <a:lnTo>
                    <a:pt x="7398" y="20939"/>
                  </a:lnTo>
                  <a:lnTo>
                    <a:pt x="6835" y="20844"/>
                  </a:lnTo>
                  <a:lnTo>
                    <a:pt x="6319" y="20781"/>
                  </a:lnTo>
                  <a:lnTo>
                    <a:pt x="5803" y="20781"/>
                  </a:lnTo>
                  <a:lnTo>
                    <a:pt x="5255" y="20718"/>
                  </a:lnTo>
                  <a:lnTo>
                    <a:pt x="4739" y="20624"/>
                  </a:lnTo>
                  <a:lnTo>
                    <a:pt x="4802" y="18987"/>
                  </a:lnTo>
                  <a:lnTo>
                    <a:pt x="4802" y="18105"/>
                  </a:lnTo>
                  <a:lnTo>
                    <a:pt x="4849" y="17286"/>
                  </a:lnTo>
                  <a:lnTo>
                    <a:pt x="4880" y="16468"/>
                  </a:lnTo>
                  <a:lnTo>
                    <a:pt x="4927" y="15649"/>
                  </a:lnTo>
                  <a:lnTo>
                    <a:pt x="4927" y="14830"/>
                  </a:lnTo>
                  <a:lnTo>
                    <a:pt x="4958" y="14012"/>
                  </a:lnTo>
                  <a:lnTo>
                    <a:pt x="4333" y="13917"/>
                  </a:lnTo>
                  <a:lnTo>
                    <a:pt x="3707" y="13854"/>
                  </a:lnTo>
                  <a:lnTo>
                    <a:pt x="3113" y="13697"/>
                  </a:lnTo>
                  <a:lnTo>
                    <a:pt x="2487" y="13634"/>
                  </a:lnTo>
                  <a:lnTo>
                    <a:pt x="1846" y="13571"/>
                  </a:lnTo>
                  <a:lnTo>
                    <a:pt x="1220" y="13413"/>
                  </a:lnTo>
                  <a:lnTo>
                    <a:pt x="626" y="13350"/>
                  </a:lnTo>
                  <a:lnTo>
                    <a:pt x="0" y="13256"/>
                  </a:lnTo>
                  <a:lnTo>
                    <a:pt x="78" y="11556"/>
                  </a:lnTo>
                  <a:lnTo>
                    <a:pt x="156" y="9918"/>
                  </a:lnTo>
                  <a:lnTo>
                    <a:pt x="219" y="8281"/>
                  </a:lnTo>
                  <a:lnTo>
                    <a:pt x="266" y="6644"/>
                  </a:lnTo>
                  <a:lnTo>
                    <a:pt x="328" y="5006"/>
                  </a:lnTo>
                  <a:lnTo>
                    <a:pt x="407" y="3275"/>
                  </a:lnTo>
                  <a:lnTo>
                    <a:pt x="563" y="0"/>
                  </a:lnTo>
                  <a:lnTo>
                    <a:pt x="1408" y="157"/>
                  </a:lnTo>
                  <a:lnTo>
                    <a:pt x="2221" y="315"/>
                  </a:lnTo>
                  <a:lnTo>
                    <a:pt x="3066" y="441"/>
                  </a:lnTo>
                  <a:lnTo>
                    <a:pt x="3879" y="535"/>
                  </a:lnTo>
                  <a:lnTo>
                    <a:pt x="4739" y="693"/>
                  </a:lnTo>
                  <a:lnTo>
                    <a:pt x="5584" y="819"/>
                  </a:lnTo>
                  <a:lnTo>
                    <a:pt x="6397" y="913"/>
                  </a:lnTo>
                  <a:lnTo>
                    <a:pt x="7242" y="976"/>
                  </a:lnTo>
                  <a:lnTo>
                    <a:pt x="8055" y="1134"/>
                  </a:lnTo>
                  <a:lnTo>
                    <a:pt x="8915" y="1197"/>
                  </a:lnTo>
                  <a:lnTo>
                    <a:pt x="9760" y="1259"/>
                  </a:lnTo>
                  <a:lnTo>
                    <a:pt x="10573" y="1354"/>
                  </a:lnTo>
                  <a:lnTo>
                    <a:pt x="11433" y="1417"/>
                  </a:lnTo>
                  <a:lnTo>
                    <a:pt x="12278" y="1511"/>
                  </a:lnTo>
                  <a:lnTo>
                    <a:pt x="13091" y="1511"/>
                  </a:lnTo>
                  <a:lnTo>
                    <a:pt x="14045" y="1574"/>
                  </a:lnTo>
                  <a:lnTo>
                    <a:pt x="14749" y="2613"/>
                  </a:lnTo>
                  <a:lnTo>
                    <a:pt x="15203" y="2897"/>
                  </a:lnTo>
                  <a:lnTo>
                    <a:pt x="15391" y="2676"/>
                  </a:lnTo>
                  <a:lnTo>
                    <a:pt x="15829" y="2550"/>
                  </a:lnTo>
                  <a:lnTo>
                    <a:pt x="16532" y="2456"/>
                  </a:lnTo>
                  <a:lnTo>
                    <a:pt x="16970" y="2613"/>
                  </a:lnTo>
                  <a:lnTo>
                    <a:pt x="17127" y="2991"/>
                  </a:lnTo>
                  <a:lnTo>
                    <a:pt x="17486" y="3275"/>
                  </a:lnTo>
                  <a:lnTo>
                    <a:pt x="18003" y="3715"/>
                  </a:lnTo>
                  <a:lnTo>
                    <a:pt x="18300" y="4188"/>
                  </a:lnTo>
                  <a:lnTo>
                    <a:pt x="18409" y="4629"/>
                  </a:lnTo>
                  <a:lnTo>
                    <a:pt x="18597" y="4912"/>
                  </a:lnTo>
                  <a:lnTo>
                    <a:pt x="18785" y="5006"/>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75" name="Google Shape;375;p49"/>
            <p:cNvSpPr/>
            <p:nvPr/>
          </p:nvSpPr>
          <p:spPr>
            <a:xfrm>
              <a:off x="12817995" y="1125625"/>
              <a:ext cx="362761" cy="769534"/>
            </a:xfrm>
            <a:custGeom>
              <a:avLst/>
              <a:gdLst/>
              <a:ahLst/>
              <a:cxnLst/>
              <a:rect l="l" t="t" r="r" b="b"/>
              <a:pathLst>
                <a:path w="21600" h="21600" extrusionOk="0">
                  <a:moveTo>
                    <a:pt x="21600" y="16359"/>
                  </a:moveTo>
                  <a:lnTo>
                    <a:pt x="21600" y="17969"/>
                  </a:lnTo>
                  <a:lnTo>
                    <a:pt x="20091" y="18156"/>
                  </a:lnTo>
                  <a:lnTo>
                    <a:pt x="19535" y="18231"/>
                  </a:lnTo>
                  <a:lnTo>
                    <a:pt x="18582" y="18755"/>
                  </a:lnTo>
                  <a:lnTo>
                    <a:pt x="17868" y="19017"/>
                  </a:lnTo>
                  <a:lnTo>
                    <a:pt x="17074" y="19728"/>
                  </a:lnTo>
                  <a:lnTo>
                    <a:pt x="16121" y="20103"/>
                  </a:lnTo>
                  <a:lnTo>
                    <a:pt x="14453" y="20252"/>
                  </a:lnTo>
                  <a:lnTo>
                    <a:pt x="12785" y="20514"/>
                  </a:lnTo>
                  <a:lnTo>
                    <a:pt x="10879" y="20702"/>
                  </a:lnTo>
                  <a:lnTo>
                    <a:pt x="7544" y="21076"/>
                  </a:lnTo>
                  <a:lnTo>
                    <a:pt x="5797" y="21226"/>
                  </a:lnTo>
                  <a:lnTo>
                    <a:pt x="2462" y="21600"/>
                  </a:lnTo>
                  <a:lnTo>
                    <a:pt x="1112" y="20964"/>
                  </a:lnTo>
                  <a:lnTo>
                    <a:pt x="953" y="20814"/>
                  </a:lnTo>
                  <a:lnTo>
                    <a:pt x="794" y="20514"/>
                  </a:lnTo>
                  <a:lnTo>
                    <a:pt x="794" y="19915"/>
                  </a:lnTo>
                  <a:lnTo>
                    <a:pt x="953" y="19653"/>
                  </a:lnTo>
                  <a:lnTo>
                    <a:pt x="1112" y="19279"/>
                  </a:lnTo>
                  <a:lnTo>
                    <a:pt x="556" y="17782"/>
                  </a:lnTo>
                  <a:lnTo>
                    <a:pt x="556" y="16921"/>
                  </a:lnTo>
                  <a:lnTo>
                    <a:pt x="0" y="15386"/>
                  </a:lnTo>
                  <a:lnTo>
                    <a:pt x="0" y="14974"/>
                  </a:lnTo>
                  <a:lnTo>
                    <a:pt x="238" y="14600"/>
                  </a:lnTo>
                  <a:lnTo>
                    <a:pt x="238" y="13888"/>
                  </a:lnTo>
                  <a:lnTo>
                    <a:pt x="794" y="13177"/>
                  </a:lnTo>
                  <a:lnTo>
                    <a:pt x="953" y="12391"/>
                  </a:lnTo>
                  <a:lnTo>
                    <a:pt x="1350" y="11680"/>
                  </a:lnTo>
                  <a:lnTo>
                    <a:pt x="1112" y="11343"/>
                  </a:lnTo>
                  <a:lnTo>
                    <a:pt x="1112" y="10444"/>
                  </a:lnTo>
                  <a:lnTo>
                    <a:pt x="794" y="9022"/>
                  </a:lnTo>
                  <a:lnTo>
                    <a:pt x="953" y="8760"/>
                  </a:lnTo>
                  <a:lnTo>
                    <a:pt x="2462" y="8311"/>
                  </a:lnTo>
                  <a:lnTo>
                    <a:pt x="2859" y="8123"/>
                  </a:lnTo>
                  <a:lnTo>
                    <a:pt x="4129" y="7337"/>
                  </a:lnTo>
                  <a:lnTo>
                    <a:pt x="4526" y="7000"/>
                  </a:lnTo>
                  <a:lnTo>
                    <a:pt x="4685" y="6738"/>
                  </a:lnTo>
                  <a:lnTo>
                    <a:pt x="4685" y="6289"/>
                  </a:lnTo>
                  <a:lnTo>
                    <a:pt x="4924" y="6177"/>
                  </a:lnTo>
                  <a:lnTo>
                    <a:pt x="4685" y="5915"/>
                  </a:lnTo>
                  <a:lnTo>
                    <a:pt x="3732" y="5129"/>
                  </a:lnTo>
                  <a:lnTo>
                    <a:pt x="3415" y="4792"/>
                  </a:lnTo>
                  <a:lnTo>
                    <a:pt x="4129" y="3519"/>
                  </a:lnTo>
                  <a:lnTo>
                    <a:pt x="3574" y="2995"/>
                  </a:lnTo>
                  <a:lnTo>
                    <a:pt x="3574" y="2845"/>
                  </a:lnTo>
                  <a:lnTo>
                    <a:pt x="3732" y="1235"/>
                  </a:lnTo>
                  <a:lnTo>
                    <a:pt x="4526" y="337"/>
                  </a:lnTo>
                  <a:lnTo>
                    <a:pt x="6035" y="449"/>
                  </a:lnTo>
                  <a:lnTo>
                    <a:pt x="6750" y="337"/>
                  </a:lnTo>
                  <a:lnTo>
                    <a:pt x="7306" y="0"/>
                  </a:lnTo>
                  <a:lnTo>
                    <a:pt x="7703" y="711"/>
                  </a:lnTo>
                  <a:lnTo>
                    <a:pt x="8497" y="1572"/>
                  </a:lnTo>
                  <a:lnTo>
                    <a:pt x="9053" y="2396"/>
                  </a:lnTo>
                  <a:lnTo>
                    <a:pt x="9609" y="3257"/>
                  </a:lnTo>
                  <a:lnTo>
                    <a:pt x="10165" y="4080"/>
                  </a:lnTo>
                  <a:lnTo>
                    <a:pt x="10721" y="4867"/>
                  </a:lnTo>
                  <a:lnTo>
                    <a:pt x="11276" y="5765"/>
                  </a:lnTo>
                  <a:lnTo>
                    <a:pt x="11991" y="6551"/>
                  </a:lnTo>
                  <a:lnTo>
                    <a:pt x="13738" y="9022"/>
                  </a:lnTo>
                  <a:lnTo>
                    <a:pt x="14294" y="9920"/>
                  </a:lnTo>
                  <a:lnTo>
                    <a:pt x="14850" y="10706"/>
                  </a:lnTo>
                  <a:lnTo>
                    <a:pt x="15565" y="11605"/>
                  </a:lnTo>
                  <a:lnTo>
                    <a:pt x="16121" y="12391"/>
                  </a:lnTo>
                  <a:lnTo>
                    <a:pt x="16756" y="13177"/>
                  </a:lnTo>
                  <a:lnTo>
                    <a:pt x="16915" y="13814"/>
                  </a:lnTo>
                  <a:lnTo>
                    <a:pt x="17471" y="14338"/>
                  </a:lnTo>
                  <a:lnTo>
                    <a:pt x="18026" y="14675"/>
                  </a:lnTo>
                  <a:lnTo>
                    <a:pt x="19535" y="15236"/>
                  </a:lnTo>
                  <a:lnTo>
                    <a:pt x="20091" y="15760"/>
                  </a:lnTo>
                  <a:lnTo>
                    <a:pt x="21600" y="16359"/>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76" name="Google Shape;376;p49"/>
            <p:cNvSpPr/>
            <p:nvPr/>
          </p:nvSpPr>
          <p:spPr>
            <a:xfrm>
              <a:off x="12436563" y="2383285"/>
              <a:ext cx="296078" cy="672175"/>
            </a:xfrm>
            <a:custGeom>
              <a:avLst/>
              <a:gdLst/>
              <a:ahLst/>
              <a:cxnLst/>
              <a:rect l="l" t="t" r="r" b="b"/>
              <a:pathLst>
                <a:path w="21600" h="21600" extrusionOk="0">
                  <a:moveTo>
                    <a:pt x="18195" y="1929"/>
                  </a:moveTo>
                  <a:lnTo>
                    <a:pt x="18389" y="2657"/>
                  </a:lnTo>
                  <a:lnTo>
                    <a:pt x="17708" y="4157"/>
                  </a:lnTo>
                  <a:lnTo>
                    <a:pt x="17222" y="4586"/>
                  </a:lnTo>
                  <a:lnTo>
                    <a:pt x="16541" y="4971"/>
                  </a:lnTo>
                  <a:lnTo>
                    <a:pt x="16151" y="5186"/>
                  </a:lnTo>
                  <a:lnTo>
                    <a:pt x="15859" y="5400"/>
                  </a:lnTo>
                  <a:lnTo>
                    <a:pt x="15373" y="5786"/>
                  </a:lnTo>
                  <a:lnTo>
                    <a:pt x="15178" y="6600"/>
                  </a:lnTo>
                  <a:lnTo>
                    <a:pt x="15859" y="7200"/>
                  </a:lnTo>
                  <a:lnTo>
                    <a:pt x="18876" y="7114"/>
                  </a:lnTo>
                  <a:lnTo>
                    <a:pt x="19557" y="6814"/>
                  </a:lnTo>
                  <a:lnTo>
                    <a:pt x="20238" y="7200"/>
                  </a:lnTo>
                  <a:lnTo>
                    <a:pt x="20724" y="7800"/>
                  </a:lnTo>
                  <a:lnTo>
                    <a:pt x="20919" y="8529"/>
                  </a:lnTo>
                  <a:lnTo>
                    <a:pt x="20919" y="10157"/>
                  </a:lnTo>
                  <a:lnTo>
                    <a:pt x="21405" y="11571"/>
                  </a:lnTo>
                  <a:lnTo>
                    <a:pt x="21600" y="12771"/>
                  </a:lnTo>
                  <a:lnTo>
                    <a:pt x="21405" y="12386"/>
                  </a:lnTo>
                  <a:lnTo>
                    <a:pt x="20919" y="10971"/>
                  </a:lnTo>
                  <a:lnTo>
                    <a:pt x="20432" y="11143"/>
                  </a:lnTo>
                  <a:lnTo>
                    <a:pt x="20238" y="11486"/>
                  </a:lnTo>
                  <a:lnTo>
                    <a:pt x="20432" y="13500"/>
                  </a:lnTo>
                  <a:lnTo>
                    <a:pt x="19751" y="14614"/>
                  </a:lnTo>
                  <a:lnTo>
                    <a:pt x="18876" y="15429"/>
                  </a:lnTo>
                  <a:lnTo>
                    <a:pt x="17708" y="15429"/>
                  </a:lnTo>
                  <a:lnTo>
                    <a:pt x="18195" y="15943"/>
                  </a:lnTo>
                  <a:lnTo>
                    <a:pt x="18195" y="16843"/>
                  </a:lnTo>
                  <a:lnTo>
                    <a:pt x="17708" y="17357"/>
                  </a:lnTo>
                  <a:lnTo>
                    <a:pt x="17027" y="17357"/>
                  </a:lnTo>
                  <a:lnTo>
                    <a:pt x="16151" y="17743"/>
                  </a:lnTo>
                  <a:lnTo>
                    <a:pt x="15859" y="17957"/>
                  </a:lnTo>
                  <a:lnTo>
                    <a:pt x="16151" y="18343"/>
                  </a:lnTo>
                  <a:lnTo>
                    <a:pt x="15665" y="18771"/>
                  </a:lnTo>
                  <a:lnTo>
                    <a:pt x="14303" y="20786"/>
                  </a:lnTo>
                  <a:lnTo>
                    <a:pt x="12649" y="21600"/>
                  </a:lnTo>
                  <a:lnTo>
                    <a:pt x="12162" y="21514"/>
                  </a:lnTo>
                  <a:lnTo>
                    <a:pt x="12162" y="20571"/>
                  </a:lnTo>
                  <a:lnTo>
                    <a:pt x="11968" y="19757"/>
                  </a:lnTo>
                  <a:lnTo>
                    <a:pt x="10605" y="19457"/>
                  </a:lnTo>
                  <a:lnTo>
                    <a:pt x="9438" y="19371"/>
                  </a:lnTo>
                  <a:lnTo>
                    <a:pt x="8076" y="19586"/>
                  </a:lnTo>
                  <a:lnTo>
                    <a:pt x="6227" y="19071"/>
                  </a:lnTo>
                  <a:lnTo>
                    <a:pt x="4184" y="18771"/>
                  </a:lnTo>
                  <a:lnTo>
                    <a:pt x="681" y="17743"/>
                  </a:lnTo>
                  <a:lnTo>
                    <a:pt x="681" y="17357"/>
                  </a:lnTo>
                  <a:lnTo>
                    <a:pt x="195" y="16714"/>
                  </a:lnTo>
                  <a:lnTo>
                    <a:pt x="486" y="15600"/>
                  </a:lnTo>
                  <a:lnTo>
                    <a:pt x="973" y="14914"/>
                  </a:lnTo>
                  <a:lnTo>
                    <a:pt x="1849" y="14400"/>
                  </a:lnTo>
                  <a:lnTo>
                    <a:pt x="4573" y="13800"/>
                  </a:lnTo>
                  <a:lnTo>
                    <a:pt x="5254" y="13200"/>
                  </a:lnTo>
                  <a:lnTo>
                    <a:pt x="5254" y="12686"/>
                  </a:lnTo>
                  <a:lnTo>
                    <a:pt x="6032" y="12257"/>
                  </a:lnTo>
                  <a:lnTo>
                    <a:pt x="7395" y="11571"/>
                  </a:lnTo>
                  <a:lnTo>
                    <a:pt x="9924" y="10671"/>
                  </a:lnTo>
                  <a:lnTo>
                    <a:pt x="4865" y="8829"/>
                  </a:lnTo>
                  <a:lnTo>
                    <a:pt x="3892" y="8743"/>
                  </a:lnTo>
                  <a:lnTo>
                    <a:pt x="2530" y="7800"/>
                  </a:lnTo>
                  <a:lnTo>
                    <a:pt x="1168" y="7629"/>
                  </a:lnTo>
                  <a:lnTo>
                    <a:pt x="681" y="7500"/>
                  </a:lnTo>
                  <a:lnTo>
                    <a:pt x="195" y="6686"/>
                  </a:lnTo>
                  <a:lnTo>
                    <a:pt x="195" y="5871"/>
                  </a:lnTo>
                  <a:lnTo>
                    <a:pt x="973" y="5571"/>
                  </a:lnTo>
                  <a:lnTo>
                    <a:pt x="1362" y="4971"/>
                  </a:lnTo>
                  <a:lnTo>
                    <a:pt x="1168" y="4757"/>
                  </a:lnTo>
                  <a:lnTo>
                    <a:pt x="0" y="4071"/>
                  </a:lnTo>
                  <a:lnTo>
                    <a:pt x="0" y="3857"/>
                  </a:lnTo>
                  <a:lnTo>
                    <a:pt x="1168" y="3257"/>
                  </a:lnTo>
                  <a:lnTo>
                    <a:pt x="2335" y="2143"/>
                  </a:lnTo>
                  <a:lnTo>
                    <a:pt x="3016" y="1029"/>
                  </a:lnTo>
                  <a:lnTo>
                    <a:pt x="3211" y="729"/>
                  </a:lnTo>
                  <a:lnTo>
                    <a:pt x="3697" y="429"/>
                  </a:lnTo>
                  <a:lnTo>
                    <a:pt x="4573" y="0"/>
                  </a:lnTo>
                  <a:lnTo>
                    <a:pt x="6227" y="300"/>
                  </a:lnTo>
                  <a:lnTo>
                    <a:pt x="8076" y="514"/>
                  </a:lnTo>
                  <a:lnTo>
                    <a:pt x="9632" y="729"/>
                  </a:lnTo>
                  <a:lnTo>
                    <a:pt x="11481" y="1029"/>
                  </a:lnTo>
                  <a:lnTo>
                    <a:pt x="13135" y="1243"/>
                  </a:lnTo>
                  <a:lnTo>
                    <a:pt x="14984" y="1414"/>
                  </a:lnTo>
                  <a:lnTo>
                    <a:pt x="16541" y="1757"/>
                  </a:lnTo>
                  <a:lnTo>
                    <a:pt x="18195" y="1929"/>
                  </a:lnTo>
                  <a:close/>
                  <a:moveTo>
                    <a:pt x="21405" y="13800"/>
                  </a:moveTo>
                  <a:lnTo>
                    <a:pt x="20238" y="15300"/>
                  </a:lnTo>
                  <a:lnTo>
                    <a:pt x="20043" y="15000"/>
                  </a:lnTo>
                  <a:lnTo>
                    <a:pt x="21405" y="13200"/>
                  </a:lnTo>
                  <a:lnTo>
                    <a:pt x="21405" y="13800"/>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77" name="Google Shape;377;p49"/>
            <p:cNvSpPr/>
            <p:nvPr/>
          </p:nvSpPr>
          <p:spPr>
            <a:xfrm>
              <a:off x="4886602" y="3919684"/>
              <a:ext cx="1579077" cy="1608418"/>
            </a:xfrm>
            <a:custGeom>
              <a:avLst/>
              <a:gdLst/>
              <a:ahLst/>
              <a:cxnLst/>
              <a:rect l="l" t="t" r="r" b="b"/>
              <a:pathLst>
                <a:path w="21600" h="21600" extrusionOk="0">
                  <a:moveTo>
                    <a:pt x="21472" y="3887"/>
                  </a:moveTo>
                  <a:lnTo>
                    <a:pt x="21345" y="3887"/>
                  </a:lnTo>
                  <a:lnTo>
                    <a:pt x="21253" y="4961"/>
                  </a:lnTo>
                  <a:lnTo>
                    <a:pt x="21162" y="6018"/>
                  </a:lnTo>
                  <a:lnTo>
                    <a:pt x="21089" y="7075"/>
                  </a:lnTo>
                  <a:lnTo>
                    <a:pt x="20961" y="8131"/>
                  </a:lnTo>
                  <a:lnTo>
                    <a:pt x="20688" y="11301"/>
                  </a:lnTo>
                  <a:lnTo>
                    <a:pt x="20615" y="12358"/>
                  </a:lnTo>
                  <a:lnTo>
                    <a:pt x="20524" y="13379"/>
                  </a:lnTo>
                  <a:lnTo>
                    <a:pt x="20432" y="14436"/>
                  </a:lnTo>
                  <a:lnTo>
                    <a:pt x="20359" y="15493"/>
                  </a:lnTo>
                  <a:lnTo>
                    <a:pt x="20177" y="17606"/>
                  </a:lnTo>
                  <a:lnTo>
                    <a:pt x="20086" y="18716"/>
                  </a:lnTo>
                  <a:lnTo>
                    <a:pt x="20013" y="19773"/>
                  </a:lnTo>
                  <a:lnTo>
                    <a:pt x="19922" y="20830"/>
                  </a:lnTo>
                  <a:lnTo>
                    <a:pt x="19192" y="20740"/>
                  </a:lnTo>
                  <a:lnTo>
                    <a:pt x="18462" y="20704"/>
                  </a:lnTo>
                  <a:lnTo>
                    <a:pt x="17714" y="20615"/>
                  </a:lnTo>
                  <a:lnTo>
                    <a:pt x="16984" y="20579"/>
                  </a:lnTo>
                  <a:lnTo>
                    <a:pt x="16218" y="20490"/>
                  </a:lnTo>
                  <a:lnTo>
                    <a:pt x="15470" y="20454"/>
                  </a:lnTo>
                  <a:lnTo>
                    <a:pt x="14741" y="20364"/>
                  </a:lnTo>
                  <a:lnTo>
                    <a:pt x="14011" y="20328"/>
                  </a:lnTo>
                  <a:lnTo>
                    <a:pt x="12551" y="20149"/>
                  </a:lnTo>
                  <a:lnTo>
                    <a:pt x="11822" y="20113"/>
                  </a:lnTo>
                  <a:lnTo>
                    <a:pt x="11074" y="20024"/>
                  </a:lnTo>
                  <a:lnTo>
                    <a:pt x="10344" y="19952"/>
                  </a:lnTo>
                  <a:lnTo>
                    <a:pt x="8155" y="19684"/>
                  </a:lnTo>
                  <a:lnTo>
                    <a:pt x="8355" y="20418"/>
                  </a:lnTo>
                  <a:lnTo>
                    <a:pt x="8757" y="20669"/>
                  </a:lnTo>
                  <a:lnTo>
                    <a:pt x="8702" y="20615"/>
                  </a:lnTo>
                  <a:lnTo>
                    <a:pt x="8027" y="20543"/>
                  </a:lnTo>
                  <a:lnTo>
                    <a:pt x="7279" y="20454"/>
                  </a:lnTo>
                  <a:lnTo>
                    <a:pt x="6549" y="20364"/>
                  </a:lnTo>
                  <a:lnTo>
                    <a:pt x="5856" y="20275"/>
                  </a:lnTo>
                  <a:lnTo>
                    <a:pt x="5126" y="20203"/>
                  </a:lnTo>
                  <a:lnTo>
                    <a:pt x="4397" y="20113"/>
                  </a:lnTo>
                  <a:lnTo>
                    <a:pt x="3703" y="19988"/>
                  </a:lnTo>
                  <a:lnTo>
                    <a:pt x="2974" y="19899"/>
                  </a:lnTo>
                  <a:lnTo>
                    <a:pt x="2937" y="20328"/>
                  </a:lnTo>
                  <a:lnTo>
                    <a:pt x="2846" y="20740"/>
                  </a:lnTo>
                  <a:lnTo>
                    <a:pt x="2791" y="21170"/>
                  </a:lnTo>
                  <a:lnTo>
                    <a:pt x="2755" y="21600"/>
                  </a:lnTo>
                  <a:lnTo>
                    <a:pt x="1587" y="21421"/>
                  </a:lnTo>
                  <a:lnTo>
                    <a:pt x="420" y="21260"/>
                  </a:lnTo>
                  <a:lnTo>
                    <a:pt x="0" y="21206"/>
                  </a:lnTo>
                  <a:lnTo>
                    <a:pt x="219" y="19899"/>
                  </a:lnTo>
                  <a:lnTo>
                    <a:pt x="383" y="18555"/>
                  </a:lnTo>
                  <a:lnTo>
                    <a:pt x="602" y="17230"/>
                  </a:lnTo>
                  <a:lnTo>
                    <a:pt x="766" y="15887"/>
                  </a:lnTo>
                  <a:lnTo>
                    <a:pt x="985" y="14561"/>
                  </a:lnTo>
                  <a:lnTo>
                    <a:pt x="1168" y="13254"/>
                  </a:lnTo>
                  <a:lnTo>
                    <a:pt x="1368" y="11946"/>
                  </a:lnTo>
                  <a:lnTo>
                    <a:pt x="1551" y="10585"/>
                  </a:lnTo>
                  <a:lnTo>
                    <a:pt x="1770" y="9278"/>
                  </a:lnTo>
                  <a:lnTo>
                    <a:pt x="1934" y="7952"/>
                  </a:lnTo>
                  <a:lnTo>
                    <a:pt x="2153" y="6609"/>
                  </a:lnTo>
                  <a:lnTo>
                    <a:pt x="2317" y="5284"/>
                  </a:lnTo>
                  <a:lnTo>
                    <a:pt x="2755" y="2669"/>
                  </a:lnTo>
                  <a:lnTo>
                    <a:pt x="2937" y="1361"/>
                  </a:lnTo>
                  <a:lnTo>
                    <a:pt x="3138" y="0"/>
                  </a:lnTo>
                  <a:lnTo>
                    <a:pt x="4269" y="161"/>
                  </a:lnTo>
                  <a:lnTo>
                    <a:pt x="5436" y="340"/>
                  </a:lnTo>
                  <a:lnTo>
                    <a:pt x="6604" y="466"/>
                  </a:lnTo>
                  <a:lnTo>
                    <a:pt x="7717" y="627"/>
                  </a:lnTo>
                  <a:lnTo>
                    <a:pt x="8884" y="752"/>
                  </a:lnTo>
                  <a:lnTo>
                    <a:pt x="10052" y="931"/>
                  </a:lnTo>
                  <a:lnTo>
                    <a:pt x="11201" y="1057"/>
                  </a:lnTo>
                  <a:lnTo>
                    <a:pt x="12332" y="1182"/>
                  </a:lnTo>
                  <a:lnTo>
                    <a:pt x="13500" y="1307"/>
                  </a:lnTo>
                  <a:lnTo>
                    <a:pt x="14668" y="1397"/>
                  </a:lnTo>
                  <a:lnTo>
                    <a:pt x="15817" y="1522"/>
                  </a:lnTo>
                  <a:lnTo>
                    <a:pt x="16984" y="1648"/>
                  </a:lnTo>
                  <a:lnTo>
                    <a:pt x="18116" y="1737"/>
                  </a:lnTo>
                  <a:lnTo>
                    <a:pt x="19265" y="1827"/>
                  </a:lnTo>
                  <a:lnTo>
                    <a:pt x="20432" y="1952"/>
                  </a:lnTo>
                  <a:lnTo>
                    <a:pt x="21600" y="2024"/>
                  </a:lnTo>
                  <a:lnTo>
                    <a:pt x="21564" y="2490"/>
                  </a:lnTo>
                  <a:lnTo>
                    <a:pt x="21509" y="2955"/>
                  </a:lnTo>
                  <a:lnTo>
                    <a:pt x="21472" y="3421"/>
                  </a:lnTo>
                  <a:lnTo>
                    <a:pt x="21472" y="3887"/>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78" name="Google Shape;378;p49"/>
            <p:cNvSpPr/>
            <p:nvPr/>
          </p:nvSpPr>
          <p:spPr>
            <a:xfrm>
              <a:off x="2850073" y="2068536"/>
              <a:ext cx="1433706" cy="2188569"/>
            </a:xfrm>
            <a:custGeom>
              <a:avLst/>
              <a:gdLst/>
              <a:ahLst/>
              <a:cxnLst/>
              <a:rect l="l" t="t" r="r" b="b"/>
              <a:pathLst>
                <a:path w="21600" h="21600" extrusionOk="0">
                  <a:moveTo>
                    <a:pt x="17481" y="16374"/>
                  </a:moveTo>
                  <a:lnTo>
                    <a:pt x="17139" y="17454"/>
                  </a:lnTo>
                  <a:lnTo>
                    <a:pt x="16758" y="18612"/>
                  </a:lnTo>
                  <a:lnTo>
                    <a:pt x="16717" y="18612"/>
                  </a:lnTo>
                  <a:lnTo>
                    <a:pt x="16436" y="18862"/>
                  </a:lnTo>
                  <a:lnTo>
                    <a:pt x="16155" y="18954"/>
                  </a:lnTo>
                  <a:lnTo>
                    <a:pt x="15994" y="18954"/>
                  </a:lnTo>
                  <a:lnTo>
                    <a:pt x="15853" y="18823"/>
                  </a:lnTo>
                  <a:lnTo>
                    <a:pt x="15773" y="18678"/>
                  </a:lnTo>
                  <a:lnTo>
                    <a:pt x="15532" y="18546"/>
                  </a:lnTo>
                  <a:lnTo>
                    <a:pt x="15190" y="18480"/>
                  </a:lnTo>
                  <a:lnTo>
                    <a:pt x="14909" y="18454"/>
                  </a:lnTo>
                  <a:lnTo>
                    <a:pt x="14628" y="18480"/>
                  </a:lnTo>
                  <a:lnTo>
                    <a:pt x="14427" y="18586"/>
                  </a:lnTo>
                  <a:lnTo>
                    <a:pt x="14286" y="18770"/>
                  </a:lnTo>
                  <a:lnTo>
                    <a:pt x="14286" y="18823"/>
                  </a:lnTo>
                  <a:lnTo>
                    <a:pt x="14387" y="19046"/>
                  </a:lnTo>
                  <a:lnTo>
                    <a:pt x="14286" y="19323"/>
                  </a:lnTo>
                  <a:lnTo>
                    <a:pt x="14246" y="19547"/>
                  </a:lnTo>
                  <a:lnTo>
                    <a:pt x="14286" y="19705"/>
                  </a:lnTo>
                  <a:lnTo>
                    <a:pt x="14286" y="19823"/>
                  </a:lnTo>
                  <a:lnTo>
                    <a:pt x="14145" y="20073"/>
                  </a:lnTo>
                  <a:lnTo>
                    <a:pt x="14105" y="20257"/>
                  </a:lnTo>
                  <a:lnTo>
                    <a:pt x="14206" y="20600"/>
                  </a:lnTo>
                  <a:lnTo>
                    <a:pt x="13864" y="21561"/>
                  </a:lnTo>
                  <a:lnTo>
                    <a:pt x="13824" y="21600"/>
                  </a:lnTo>
                  <a:lnTo>
                    <a:pt x="13101" y="20876"/>
                  </a:lnTo>
                  <a:lnTo>
                    <a:pt x="12397" y="20231"/>
                  </a:lnTo>
                  <a:lnTo>
                    <a:pt x="11734" y="19573"/>
                  </a:lnTo>
                  <a:lnTo>
                    <a:pt x="11071" y="18928"/>
                  </a:lnTo>
                  <a:lnTo>
                    <a:pt x="10408" y="18270"/>
                  </a:lnTo>
                  <a:lnTo>
                    <a:pt x="9725" y="17585"/>
                  </a:lnTo>
                  <a:lnTo>
                    <a:pt x="9062" y="16927"/>
                  </a:lnTo>
                  <a:lnTo>
                    <a:pt x="8399" y="16282"/>
                  </a:lnTo>
                  <a:lnTo>
                    <a:pt x="7937" y="15808"/>
                  </a:lnTo>
                  <a:lnTo>
                    <a:pt x="7455" y="15348"/>
                  </a:lnTo>
                  <a:lnTo>
                    <a:pt x="6972" y="14874"/>
                  </a:lnTo>
                  <a:lnTo>
                    <a:pt x="6510" y="14413"/>
                  </a:lnTo>
                  <a:lnTo>
                    <a:pt x="6028" y="13939"/>
                  </a:lnTo>
                  <a:lnTo>
                    <a:pt x="5606" y="13479"/>
                  </a:lnTo>
                  <a:lnTo>
                    <a:pt x="5124" y="13005"/>
                  </a:lnTo>
                  <a:lnTo>
                    <a:pt x="4641" y="12544"/>
                  </a:lnTo>
                  <a:lnTo>
                    <a:pt x="4079" y="11978"/>
                  </a:lnTo>
                  <a:lnTo>
                    <a:pt x="3456" y="11425"/>
                  </a:lnTo>
                  <a:lnTo>
                    <a:pt x="2893" y="10859"/>
                  </a:lnTo>
                  <a:lnTo>
                    <a:pt x="2331" y="10306"/>
                  </a:lnTo>
                  <a:lnTo>
                    <a:pt x="1708" y="9714"/>
                  </a:lnTo>
                  <a:lnTo>
                    <a:pt x="1145" y="9148"/>
                  </a:lnTo>
                  <a:lnTo>
                    <a:pt x="563" y="8595"/>
                  </a:lnTo>
                  <a:lnTo>
                    <a:pt x="0" y="8029"/>
                  </a:lnTo>
                  <a:lnTo>
                    <a:pt x="241" y="7529"/>
                  </a:lnTo>
                  <a:lnTo>
                    <a:pt x="422" y="7029"/>
                  </a:lnTo>
                  <a:lnTo>
                    <a:pt x="623" y="6502"/>
                  </a:lnTo>
                  <a:lnTo>
                    <a:pt x="844" y="6002"/>
                  </a:lnTo>
                  <a:lnTo>
                    <a:pt x="1045" y="5502"/>
                  </a:lnTo>
                  <a:lnTo>
                    <a:pt x="1226" y="5015"/>
                  </a:lnTo>
                  <a:lnTo>
                    <a:pt x="1467" y="4515"/>
                  </a:lnTo>
                  <a:lnTo>
                    <a:pt x="1668" y="4015"/>
                  </a:lnTo>
                  <a:lnTo>
                    <a:pt x="1889" y="3514"/>
                  </a:lnTo>
                  <a:lnTo>
                    <a:pt x="2090" y="3014"/>
                  </a:lnTo>
                  <a:lnTo>
                    <a:pt x="2271" y="2514"/>
                  </a:lnTo>
                  <a:lnTo>
                    <a:pt x="2512" y="2027"/>
                  </a:lnTo>
                  <a:lnTo>
                    <a:pt x="2713" y="1487"/>
                  </a:lnTo>
                  <a:lnTo>
                    <a:pt x="2893" y="1000"/>
                  </a:lnTo>
                  <a:lnTo>
                    <a:pt x="3135" y="500"/>
                  </a:lnTo>
                  <a:lnTo>
                    <a:pt x="3315" y="0"/>
                  </a:lnTo>
                  <a:lnTo>
                    <a:pt x="4461" y="211"/>
                  </a:lnTo>
                  <a:lnTo>
                    <a:pt x="5606" y="408"/>
                  </a:lnTo>
                  <a:lnTo>
                    <a:pt x="6731" y="592"/>
                  </a:lnTo>
                  <a:lnTo>
                    <a:pt x="10167" y="1145"/>
                  </a:lnTo>
                  <a:lnTo>
                    <a:pt x="11292" y="1343"/>
                  </a:lnTo>
                  <a:lnTo>
                    <a:pt x="12438" y="1527"/>
                  </a:lnTo>
                  <a:lnTo>
                    <a:pt x="13583" y="1685"/>
                  </a:lnTo>
                  <a:lnTo>
                    <a:pt x="14728" y="1869"/>
                  </a:lnTo>
                  <a:lnTo>
                    <a:pt x="15853" y="2027"/>
                  </a:lnTo>
                  <a:lnTo>
                    <a:pt x="17039" y="2211"/>
                  </a:lnTo>
                  <a:lnTo>
                    <a:pt x="18184" y="2369"/>
                  </a:lnTo>
                  <a:lnTo>
                    <a:pt x="19329" y="2514"/>
                  </a:lnTo>
                  <a:lnTo>
                    <a:pt x="20475" y="2672"/>
                  </a:lnTo>
                  <a:lnTo>
                    <a:pt x="21600" y="2830"/>
                  </a:lnTo>
                  <a:lnTo>
                    <a:pt x="21459" y="3238"/>
                  </a:lnTo>
                  <a:lnTo>
                    <a:pt x="21379" y="3672"/>
                  </a:lnTo>
                  <a:lnTo>
                    <a:pt x="21218" y="4107"/>
                  </a:lnTo>
                  <a:lnTo>
                    <a:pt x="21078" y="4515"/>
                  </a:lnTo>
                  <a:lnTo>
                    <a:pt x="20997" y="4949"/>
                  </a:lnTo>
                  <a:lnTo>
                    <a:pt x="20857" y="5384"/>
                  </a:lnTo>
                  <a:lnTo>
                    <a:pt x="20696" y="5792"/>
                  </a:lnTo>
                  <a:lnTo>
                    <a:pt x="20555" y="6226"/>
                  </a:lnTo>
                  <a:lnTo>
                    <a:pt x="20475" y="6634"/>
                  </a:lnTo>
                  <a:lnTo>
                    <a:pt x="20334" y="7068"/>
                  </a:lnTo>
                  <a:lnTo>
                    <a:pt x="20173" y="7503"/>
                  </a:lnTo>
                  <a:lnTo>
                    <a:pt x="20033" y="7898"/>
                  </a:lnTo>
                  <a:lnTo>
                    <a:pt x="19952" y="8345"/>
                  </a:lnTo>
                  <a:lnTo>
                    <a:pt x="19812" y="8780"/>
                  </a:lnTo>
                  <a:lnTo>
                    <a:pt x="19651" y="9174"/>
                  </a:lnTo>
                  <a:lnTo>
                    <a:pt x="19510" y="9622"/>
                  </a:lnTo>
                  <a:lnTo>
                    <a:pt x="19430" y="10017"/>
                  </a:lnTo>
                  <a:lnTo>
                    <a:pt x="19289" y="10451"/>
                  </a:lnTo>
                  <a:lnTo>
                    <a:pt x="19129" y="10886"/>
                  </a:lnTo>
                  <a:lnTo>
                    <a:pt x="18988" y="11294"/>
                  </a:lnTo>
                  <a:lnTo>
                    <a:pt x="18908" y="11728"/>
                  </a:lnTo>
                  <a:lnTo>
                    <a:pt x="18767" y="12136"/>
                  </a:lnTo>
                  <a:lnTo>
                    <a:pt x="18606" y="12570"/>
                  </a:lnTo>
                  <a:lnTo>
                    <a:pt x="18526" y="13005"/>
                  </a:lnTo>
                  <a:lnTo>
                    <a:pt x="18385" y="13413"/>
                  </a:lnTo>
                  <a:lnTo>
                    <a:pt x="18244" y="13847"/>
                  </a:lnTo>
                  <a:lnTo>
                    <a:pt x="18084" y="14255"/>
                  </a:lnTo>
                  <a:lnTo>
                    <a:pt x="18003" y="14690"/>
                  </a:lnTo>
                  <a:lnTo>
                    <a:pt x="17863" y="15124"/>
                  </a:lnTo>
                  <a:lnTo>
                    <a:pt x="17722" y="15532"/>
                  </a:lnTo>
                  <a:lnTo>
                    <a:pt x="17561" y="15966"/>
                  </a:lnTo>
                  <a:lnTo>
                    <a:pt x="17481" y="16374"/>
                  </a:lnTo>
                  <a:close/>
                </a:path>
              </a:pathLst>
            </a:custGeom>
            <a:solidFill>
              <a:srgbClr val="5F6665"/>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79" name="Google Shape;379;p49"/>
            <p:cNvSpPr/>
            <p:nvPr/>
          </p:nvSpPr>
          <p:spPr>
            <a:xfrm>
              <a:off x="11405628" y="1188308"/>
              <a:ext cx="1689773" cy="1400364"/>
            </a:xfrm>
            <a:custGeom>
              <a:avLst/>
              <a:gdLst/>
              <a:ahLst/>
              <a:cxnLst/>
              <a:rect l="l" t="t" r="r" b="b"/>
              <a:pathLst>
                <a:path w="21600" h="21600" extrusionOk="0">
                  <a:moveTo>
                    <a:pt x="2625" y="0"/>
                  </a:moveTo>
                  <a:close/>
                  <a:moveTo>
                    <a:pt x="16520" y="11438"/>
                  </a:moveTo>
                  <a:lnTo>
                    <a:pt x="16520" y="13330"/>
                  </a:lnTo>
                  <a:lnTo>
                    <a:pt x="16486" y="13721"/>
                  </a:lnTo>
                  <a:lnTo>
                    <a:pt x="16486" y="14503"/>
                  </a:lnTo>
                  <a:lnTo>
                    <a:pt x="16571" y="14544"/>
                  </a:lnTo>
                  <a:lnTo>
                    <a:pt x="16639" y="14976"/>
                  </a:lnTo>
                  <a:lnTo>
                    <a:pt x="16690" y="15367"/>
                  </a:lnTo>
                  <a:lnTo>
                    <a:pt x="16758" y="15758"/>
                  </a:lnTo>
                  <a:lnTo>
                    <a:pt x="16809" y="16149"/>
                  </a:lnTo>
                  <a:lnTo>
                    <a:pt x="16895" y="16601"/>
                  </a:lnTo>
                  <a:lnTo>
                    <a:pt x="16963" y="16971"/>
                  </a:lnTo>
                  <a:lnTo>
                    <a:pt x="17014" y="17362"/>
                  </a:lnTo>
                  <a:lnTo>
                    <a:pt x="17082" y="17815"/>
                  </a:lnTo>
                  <a:lnTo>
                    <a:pt x="17202" y="17959"/>
                  </a:lnTo>
                  <a:lnTo>
                    <a:pt x="17287" y="18041"/>
                  </a:lnTo>
                  <a:lnTo>
                    <a:pt x="17202" y="18206"/>
                  </a:lnTo>
                  <a:lnTo>
                    <a:pt x="17082" y="18350"/>
                  </a:lnTo>
                  <a:lnTo>
                    <a:pt x="16963" y="18535"/>
                  </a:lnTo>
                  <a:lnTo>
                    <a:pt x="16758" y="18741"/>
                  </a:lnTo>
                  <a:lnTo>
                    <a:pt x="16929" y="18926"/>
                  </a:lnTo>
                  <a:lnTo>
                    <a:pt x="17133" y="19111"/>
                  </a:lnTo>
                  <a:lnTo>
                    <a:pt x="17048" y="19275"/>
                  </a:lnTo>
                  <a:lnTo>
                    <a:pt x="16809" y="19749"/>
                  </a:lnTo>
                  <a:lnTo>
                    <a:pt x="16690" y="19995"/>
                  </a:lnTo>
                  <a:lnTo>
                    <a:pt x="16520" y="20098"/>
                  </a:lnTo>
                  <a:lnTo>
                    <a:pt x="16486" y="20283"/>
                  </a:lnTo>
                  <a:lnTo>
                    <a:pt x="16400" y="20427"/>
                  </a:lnTo>
                  <a:lnTo>
                    <a:pt x="16400" y="20037"/>
                  </a:lnTo>
                  <a:lnTo>
                    <a:pt x="16451" y="19707"/>
                  </a:lnTo>
                  <a:lnTo>
                    <a:pt x="16451" y="19070"/>
                  </a:lnTo>
                  <a:lnTo>
                    <a:pt x="16281" y="18576"/>
                  </a:lnTo>
                  <a:lnTo>
                    <a:pt x="16162" y="18432"/>
                  </a:lnTo>
                  <a:lnTo>
                    <a:pt x="16008" y="18350"/>
                  </a:lnTo>
                  <a:lnTo>
                    <a:pt x="16247" y="18782"/>
                  </a:lnTo>
                  <a:lnTo>
                    <a:pt x="16366" y="19358"/>
                  </a:lnTo>
                  <a:lnTo>
                    <a:pt x="16076" y="19275"/>
                  </a:lnTo>
                  <a:lnTo>
                    <a:pt x="15804" y="19111"/>
                  </a:lnTo>
                  <a:lnTo>
                    <a:pt x="15480" y="19029"/>
                  </a:lnTo>
                  <a:lnTo>
                    <a:pt x="15190" y="18926"/>
                  </a:lnTo>
                  <a:lnTo>
                    <a:pt x="14866" y="18782"/>
                  </a:lnTo>
                  <a:lnTo>
                    <a:pt x="14593" y="18679"/>
                  </a:lnTo>
                  <a:lnTo>
                    <a:pt x="14303" y="18535"/>
                  </a:lnTo>
                  <a:lnTo>
                    <a:pt x="13979" y="18432"/>
                  </a:lnTo>
                  <a:lnTo>
                    <a:pt x="13911" y="18288"/>
                  </a:lnTo>
                  <a:lnTo>
                    <a:pt x="13792" y="18206"/>
                  </a:lnTo>
                  <a:lnTo>
                    <a:pt x="13263" y="18144"/>
                  </a:lnTo>
                  <a:lnTo>
                    <a:pt x="13144" y="18000"/>
                  </a:lnTo>
                  <a:lnTo>
                    <a:pt x="12974" y="17856"/>
                  </a:lnTo>
                  <a:lnTo>
                    <a:pt x="12854" y="17671"/>
                  </a:lnTo>
                  <a:lnTo>
                    <a:pt x="12769" y="17424"/>
                  </a:lnTo>
                  <a:lnTo>
                    <a:pt x="12735" y="17218"/>
                  </a:lnTo>
                  <a:lnTo>
                    <a:pt x="12735" y="16971"/>
                  </a:lnTo>
                  <a:lnTo>
                    <a:pt x="12582" y="16889"/>
                  </a:lnTo>
                  <a:lnTo>
                    <a:pt x="12582" y="16745"/>
                  </a:lnTo>
                  <a:lnTo>
                    <a:pt x="12462" y="16642"/>
                  </a:lnTo>
                  <a:lnTo>
                    <a:pt x="12138" y="16601"/>
                  </a:lnTo>
                  <a:lnTo>
                    <a:pt x="12019" y="16395"/>
                  </a:lnTo>
                  <a:lnTo>
                    <a:pt x="11763" y="16210"/>
                  </a:lnTo>
                  <a:lnTo>
                    <a:pt x="11405" y="16293"/>
                  </a:lnTo>
                  <a:lnTo>
                    <a:pt x="10689" y="16498"/>
                  </a:lnTo>
                  <a:lnTo>
                    <a:pt x="10314" y="16601"/>
                  </a:lnTo>
                  <a:lnTo>
                    <a:pt x="9956" y="16683"/>
                  </a:lnTo>
                  <a:lnTo>
                    <a:pt x="9598" y="16786"/>
                  </a:lnTo>
                  <a:lnTo>
                    <a:pt x="9223" y="16889"/>
                  </a:lnTo>
                  <a:lnTo>
                    <a:pt x="8865" y="16971"/>
                  </a:lnTo>
                  <a:lnTo>
                    <a:pt x="8149" y="17177"/>
                  </a:lnTo>
                  <a:lnTo>
                    <a:pt x="7774" y="17280"/>
                  </a:lnTo>
                  <a:lnTo>
                    <a:pt x="7416" y="17362"/>
                  </a:lnTo>
                  <a:lnTo>
                    <a:pt x="6700" y="17568"/>
                  </a:lnTo>
                  <a:lnTo>
                    <a:pt x="6376" y="17671"/>
                  </a:lnTo>
                  <a:lnTo>
                    <a:pt x="6001" y="17712"/>
                  </a:lnTo>
                  <a:lnTo>
                    <a:pt x="5643" y="17815"/>
                  </a:lnTo>
                  <a:lnTo>
                    <a:pt x="5285" y="17897"/>
                  </a:lnTo>
                  <a:lnTo>
                    <a:pt x="4927" y="18000"/>
                  </a:lnTo>
                  <a:lnTo>
                    <a:pt x="4552" y="18103"/>
                  </a:lnTo>
                  <a:lnTo>
                    <a:pt x="4194" y="18144"/>
                  </a:lnTo>
                  <a:lnTo>
                    <a:pt x="3836" y="18247"/>
                  </a:lnTo>
                  <a:lnTo>
                    <a:pt x="3461" y="18350"/>
                  </a:lnTo>
                  <a:lnTo>
                    <a:pt x="3103" y="18432"/>
                  </a:lnTo>
                  <a:lnTo>
                    <a:pt x="2745" y="18494"/>
                  </a:lnTo>
                  <a:lnTo>
                    <a:pt x="2387" y="18576"/>
                  </a:lnTo>
                  <a:lnTo>
                    <a:pt x="2012" y="18679"/>
                  </a:lnTo>
                  <a:lnTo>
                    <a:pt x="1654" y="18782"/>
                  </a:lnTo>
                  <a:lnTo>
                    <a:pt x="1296" y="18823"/>
                  </a:lnTo>
                  <a:lnTo>
                    <a:pt x="938" y="18926"/>
                  </a:lnTo>
                  <a:lnTo>
                    <a:pt x="563" y="18967"/>
                  </a:lnTo>
                  <a:lnTo>
                    <a:pt x="205" y="19070"/>
                  </a:lnTo>
                  <a:lnTo>
                    <a:pt x="119" y="18494"/>
                  </a:lnTo>
                  <a:lnTo>
                    <a:pt x="0" y="17959"/>
                  </a:lnTo>
                  <a:lnTo>
                    <a:pt x="0" y="17897"/>
                  </a:lnTo>
                  <a:lnTo>
                    <a:pt x="170" y="17753"/>
                  </a:lnTo>
                  <a:lnTo>
                    <a:pt x="614" y="17280"/>
                  </a:lnTo>
                  <a:lnTo>
                    <a:pt x="801" y="16930"/>
                  </a:lnTo>
                  <a:lnTo>
                    <a:pt x="1057" y="16642"/>
                  </a:lnTo>
                  <a:lnTo>
                    <a:pt x="1296" y="16395"/>
                  </a:lnTo>
                  <a:lnTo>
                    <a:pt x="1449" y="16107"/>
                  </a:lnTo>
                  <a:lnTo>
                    <a:pt x="1568" y="15758"/>
                  </a:lnTo>
                  <a:lnTo>
                    <a:pt x="1739" y="15511"/>
                  </a:lnTo>
                  <a:lnTo>
                    <a:pt x="1892" y="15326"/>
                  </a:lnTo>
                  <a:lnTo>
                    <a:pt x="1978" y="15182"/>
                  </a:lnTo>
                  <a:lnTo>
                    <a:pt x="1978" y="14976"/>
                  </a:lnTo>
                  <a:lnTo>
                    <a:pt x="1892" y="14791"/>
                  </a:lnTo>
                  <a:lnTo>
                    <a:pt x="1773" y="14544"/>
                  </a:lnTo>
                  <a:lnTo>
                    <a:pt x="1739" y="14359"/>
                  </a:lnTo>
                  <a:lnTo>
                    <a:pt x="1773" y="14153"/>
                  </a:lnTo>
                  <a:lnTo>
                    <a:pt x="1773" y="14071"/>
                  </a:lnTo>
                  <a:lnTo>
                    <a:pt x="1739" y="14009"/>
                  </a:lnTo>
                  <a:lnTo>
                    <a:pt x="1296" y="13968"/>
                  </a:lnTo>
                  <a:lnTo>
                    <a:pt x="1210" y="13227"/>
                  </a:lnTo>
                  <a:lnTo>
                    <a:pt x="1176" y="13186"/>
                  </a:lnTo>
                  <a:lnTo>
                    <a:pt x="1210" y="13186"/>
                  </a:lnTo>
                  <a:lnTo>
                    <a:pt x="2097" y="12651"/>
                  </a:lnTo>
                  <a:lnTo>
                    <a:pt x="2660" y="12405"/>
                  </a:lnTo>
                  <a:lnTo>
                    <a:pt x="3393" y="12219"/>
                  </a:lnTo>
                  <a:lnTo>
                    <a:pt x="4279" y="12158"/>
                  </a:lnTo>
                  <a:lnTo>
                    <a:pt x="4637" y="12219"/>
                  </a:lnTo>
                  <a:lnTo>
                    <a:pt x="4876" y="12363"/>
                  </a:lnTo>
                  <a:lnTo>
                    <a:pt x="5166" y="12302"/>
                  </a:lnTo>
                  <a:lnTo>
                    <a:pt x="5404" y="12158"/>
                  </a:lnTo>
                  <a:lnTo>
                    <a:pt x="5813" y="12075"/>
                  </a:lnTo>
                  <a:lnTo>
                    <a:pt x="6291" y="11973"/>
                  </a:lnTo>
                  <a:lnTo>
                    <a:pt x="6564" y="11931"/>
                  </a:lnTo>
                  <a:lnTo>
                    <a:pt x="6615" y="11973"/>
                  </a:lnTo>
                  <a:lnTo>
                    <a:pt x="6649" y="11973"/>
                  </a:lnTo>
                  <a:lnTo>
                    <a:pt x="6649" y="11870"/>
                  </a:lnTo>
                  <a:lnTo>
                    <a:pt x="6768" y="11726"/>
                  </a:lnTo>
                  <a:lnTo>
                    <a:pt x="7092" y="11479"/>
                  </a:lnTo>
                  <a:lnTo>
                    <a:pt x="7177" y="11479"/>
                  </a:lnTo>
                  <a:lnTo>
                    <a:pt x="7211" y="11376"/>
                  </a:lnTo>
                  <a:lnTo>
                    <a:pt x="7297" y="11191"/>
                  </a:lnTo>
                  <a:lnTo>
                    <a:pt x="7450" y="10903"/>
                  </a:lnTo>
                  <a:lnTo>
                    <a:pt x="7655" y="10615"/>
                  </a:lnTo>
                  <a:lnTo>
                    <a:pt x="7893" y="10471"/>
                  </a:lnTo>
                  <a:lnTo>
                    <a:pt x="8098" y="10368"/>
                  </a:lnTo>
                  <a:lnTo>
                    <a:pt x="8268" y="10265"/>
                  </a:lnTo>
                  <a:lnTo>
                    <a:pt x="8302" y="10162"/>
                  </a:lnTo>
                  <a:lnTo>
                    <a:pt x="8302" y="10080"/>
                  </a:lnTo>
                  <a:lnTo>
                    <a:pt x="8268" y="9977"/>
                  </a:lnTo>
                  <a:lnTo>
                    <a:pt x="8268" y="9833"/>
                  </a:lnTo>
                  <a:lnTo>
                    <a:pt x="8217" y="9730"/>
                  </a:lnTo>
                  <a:lnTo>
                    <a:pt x="8149" y="9401"/>
                  </a:lnTo>
                  <a:lnTo>
                    <a:pt x="8064" y="9237"/>
                  </a:lnTo>
                  <a:lnTo>
                    <a:pt x="7979" y="9093"/>
                  </a:lnTo>
                  <a:lnTo>
                    <a:pt x="7893" y="9051"/>
                  </a:lnTo>
                  <a:lnTo>
                    <a:pt x="7859" y="8949"/>
                  </a:lnTo>
                  <a:lnTo>
                    <a:pt x="7979" y="8805"/>
                  </a:lnTo>
                  <a:lnTo>
                    <a:pt x="7979" y="8907"/>
                  </a:lnTo>
                  <a:lnTo>
                    <a:pt x="8030" y="8949"/>
                  </a:lnTo>
                  <a:lnTo>
                    <a:pt x="8098" y="8866"/>
                  </a:lnTo>
                  <a:lnTo>
                    <a:pt x="8183" y="8619"/>
                  </a:lnTo>
                  <a:lnTo>
                    <a:pt x="8183" y="8517"/>
                  </a:lnTo>
                  <a:lnTo>
                    <a:pt x="8268" y="8414"/>
                  </a:lnTo>
                  <a:lnTo>
                    <a:pt x="8302" y="8270"/>
                  </a:lnTo>
                  <a:lnTo>
                    <a:pt x="8217" y="8270"/>
                  </a:lnTo>
                  <a:lnTo>
                    <a:pt x="8064" y="8373"/>
                  </a:lnTo>
                  <a:lnTo>
                    <a:pt x="8030" y="8331"/>
                  </a:lnTo>
                  <a:lnTo>
                    <a:pt x="8064" y="8126"/>
                  </a:lnTo>
                  <a:lnTo>
                    <a:pt x="8030" y="8023"/>
                  </a:lnTo>
                  <a:lnTo>
                    <a:pt x="7979" y="7982"/>
                  </a:lnTo>
                  <a:lnTo>
                    <a:pt x="7944" y="7982"/>
                  </a:lnTo>
                  <a:lnTo>
                    <a:pt x="7740" y="8229"/>
                  </a:lnTo>
                  <a:lnTo>
                    <a:pt x="7706" y="8229"/>
                  </a:lnTo>
                  <a:lnTo>
                    <a:pt x="7655" y="8167"/>
                  </a:lnTo>
                  <a:lnTo>
                    <a:pt x="7535" y="7982"/>
                  </a:lnTo>
                  <a:lnTo>
                    <a:pt x="7740" y="7591"/>
                  </a:lnTo>
                  <a:lnTo>
                    <a:pt x="8626" y="6418"/>
                  </a:lnTo>
                  <a:lnTo>
                    <a:pt x="8712" y="6233"/>
                  </a:lnTo>
                  <a:lnTo>
                    <a:pt x="8712" y="6130"/>
                  </a:lnTo>
                  <a:lnTo>
                    <a:pt x="8660" y="5986"/>
                  </a:lnTo>
                  <a:lnTo>
                    <a:pt x="8626" y="5986"/>
                  </a:lnTo>
                  <a:lnTo>
                    <a:pt x="8626" y="5945"/>
                  </a:lnTo>
                  <a:lnTo>
                    <a:pt x="9394" y="4526"/>
                  </a:lnTo>
                  <a:lnTo>
                    <a:pt x="9837" y="3847"/>
                  </a:lnTo>
                  <a:lnTo>
                    <a:pt x="10246" y="3415"/>
                  </a:lnTo>
                  <a:lnTo>
                    <a:pt x="10553" y="3168"/>
                  </a:lnTo>
                  <a:lnTo>
                    <a:pt x="10809" y="3127"/>
                  </a:lnTo>
                  <a:lnTo>
                    <a:pt x="10928" y="3065"/>
                  </a:lnTo>
                  <a:lnTo>
                    <a:pt x="11047" y="3024"/>
                  </a:lnTo>
                  <a:lnTo>
                    <a:pt x="11610" y="2818"/>
                  </a:lnTo>
                  <a:lnTo>
                    <a:pt x="12650" y="2530"/>
                  </a:lnTo>
                  <a:lnTo>
                    <a:pt x="13707" y="2242"/>
                  </a:lnTo>
                  <a:lnTo>
                    <a:pt x="14303" y="2057"/>
                  </a:lnTo>
                  <a:lnTo>
                    <a:pt x="14389" y="2345"/>
                  </a:lnTo>
                  <a:lnTo>
                    <a:pt x="14389" y="2674"/>
                  </a:lnTo>
                  <a:lnTo>
                    <a:pt x="14508" y="3024"/>
                  </a:lnTo>
                  <a:lnTo>
                    <a:pt x="14593" y="3806"/>
                  </a:lnTo>
                  <a:lnTo>
                    <a:pt x="14866" y="4341"/>
                  </a:lnTo>
                  <a:lnTo>
                    <a:pt x="14951" y="4731"/>
                  </a:lnTo>
                  <a:lnTo>
                    <a:pt x="15036" y="5102"/>
                  </a:lnTo>
                  <a:lnTo>
                    <a:pt x="15036" y="5266"/>
                  </a:lnTo>
                  <a:lnTo>
                    <a:pt x="14951" y="5493"/>
                  </a:lnTo>
                  <a:lnTo>
                    <a:pt x="14917" y="5801"/>
                  </a:lnTo>
                  <a:lnTo>
                    <a:pt x="14951" y="6027"/>
                  </a:lnTo>
                  <a:lnTo>
                    <a:pt x="14951" y="6171"/>
                  </a:lnTo>
                  <a:lnTo>
                    <a:pt x="15241" y="6809"/>
                  </a:lnTo>
                  <a:lnTo>
                    <a:pt x="15309" y="7097"/>
                  </a:lnTo>
                  <a:lnTo>
                    <a:pt x="15360" y="7303"/>
                  </a:lnTo>
                  <a:lnTo>
                    <a:pt x="15360" y="7879"/>
                  </a:lnTo>
                  <a:lnTo>
                    <a:pt x="15394" y="8085"/>
                  </a:lnTo>
                  <a:lnTo>
                    <a:pt x="15480" y="8085"/>
                  </a:lnTo>
                  <a:lnTo>
                    <a:pt x="15514" y="7879"/>
                  </a:lnTo>
                  <a:lnTo>
                    <a:pt x="15565" y="7838"/>
                  </a:lnTo>
                  <a:lnTo>
                    <a:pt x="15633" y="7879"/>
                  </a:lnTo>
                  <a:lnTo>
                    <a:pt x="15838" y="8085"/>
                  </a:lnTo>
                  <a:lnTo>
                    <a:pt x="15957" y="8558"/>
                  </a:lnTo>
                  <a:lnTo>
                    <a:pt x="16008" y="8907"/>
                  </a:lnTo>
                  <a:lnTo>
                    <a:pt x="16076" y="9298"/>
                  </a:lnTo>
                  <a:lnTo>
                    <a:pt x="16196" y="9874"/>
                  </a:lnTo>
                  <a:lnTo>
                    <a:pt x="16281" y="10306"/>
                  </a:lnTo>
                  <a:lnTo>
                    <a:pt x="16366" y="10697"/>
                  </a:lnTo>
                  <a:lnTo>
                    <a:pt x="16400" y="11006"/>
                  </a:lnTo>
                  <a:lnTo>
                    <a:pt x="16520" y="11438"/>
                  </a:lnTo>
                  <a:close/>
                  <a:moveTo>
                    <a:pt x="7979" y="7097"/>
                  </a:moveTo>
                  <a:lnTo>
                    <a:pt x="7944" y="7159"/>
                  </a:lnTo>
                  <a:lnTo>
                    <a:pt x="7893" y="7097"/>
                  </a:lnTo>
                  <a:lnTo>
                    <a:pt x="7893" y="7056"/>
                  </a:lnTo>
                  <a:lnTo>
                    <a:pt x="7944" y="7015"/>
                  </a:lnTo>
                  <a:lnTo>
                    <a:pt x="8064" y="6953"/>
                  </a:lnTo>
                  <a:lnTo>
                    <a:pt x="8064" y="7015"/>
                  </a:lnTo>
                  <a:lnTo>
                    <a:pt x="7979" y="7097"/>
                  </a:lnTo>
                  <a:close/>
                  <a:moveTo>
                    <a:pt x="7825" y="8414"/>
                  </a:moveTo>
                  <a:lnTo>
                    <a:pt x="7825" y="8475"/>
                  </a:lnTo>
                  <a:lnTo>
                    <a:pt x="7774" y="8373"/>
                  </a:lnTo>
                  <a:lnTo>
                    <a:pt x="7825" y="8331"/>
                  </a:lnTo>
                  <a:lnTo>
                    <a:pt x="7893" y="8270"/>
                  </a:lnTo>
                  <a:lnTo>
                    <a:pt x="7893" y="8331"/>
                  </a:lnTo>
                  <a:lnTo>
                    <a:pt x="7825" y="8414"/>
                  </a:lnTo>
                  <a:close/>
                  <a:moveTo>
                    <a:pt x="1688" y="14256"/>
                  </a:moveTo>
                  <a:lnTo>
                    <a:pt x="1654" y="14400"/>
                  </a:lnTo>
                  <a:lnTo>
                    <a:pt x="1500" y="14400"/>
                  </a:lnTo>
                  <a:lnTo>
                    <a:pt x="1449" y="14297"/>
                  </a:lnTo>
                  <a:lnTo>
                    <a:pt x="1449" y="14153"/>
                  </a:lnTo>
                  <a:lnTo>
                    <a:pt x="1534" y="14112"/>
                  </a:lnTo>
                  <a:lnTo>
                    <a:pt x="1688" y="14112"/>
                  </a:lnTo>
                  <a:lnTo>
                    <a:pt x="1739" y="14153"/>
                  </a:lnTo>
                  <a:lnTo>
                    <a:pt x="1688" y="14256"/>
                  </a:lnTo>
                  <a:close/>
                  <a:moveTo>
                    <a:pt x="20066" y="18247"/>
                  </a:moveTo>
                  <a:lnTo>
                    <a:pt x="19946" y="18576"/>
                  </a:lnTo>
                  <a:lnTo>
                    <a:pt x="20117" y="18535"/>
                  </a:lnTo>
                  <a:lnTo>
                    <a:pt x="20236" y="18432"/>
                  </a:lnTo>
                  <a:lnTo>
                    <a:pt x="20355" y="18247"/>
                  </a:lnTo>
                  <a:lnTo>
                    <a:pt x="20628" y="17897"/>
                  </a:lnTo>
                  <a:lnTo>
                    <a:pt x="20884" y="17712"/>
                  </a:lnTo>
                  <a:lnTo>
                    <a:pt x="20952" y="17671"/>
                  </a:lnTo>
                  <a:lnTo>
                    <a:pt x="21123" y="17815"/>
                  </a:lnTo>
                  <a:lnTo>
                    <a:pt x="21361" y="17568"/>
                  </a:lnTo>
                  <a:lnTo>
                    <a:pt x="21600" y="17424"/>
                  </a:lnTo>
                  <a:lnTo>
                    <a:pt x="20594" y="18494"/>
                  </a:lnTo>
                  <a:lnTo>
                    <a:pt x="20390" y="18638"/>
                  </a:lnTo>
                  <a:lnTo>
                    <a:pt x="20117" y="18967"/>
                  </a:lnTo>
                  <a:lnTo>
                    <a:pt x="19793" y="19214"/>
                  </a:lnTo>
                  <a:lnTo>
                    <a:pt x="19588" y="19317"/>
                  </a:lnTo>
                  <a:lnTo>
                    <a:pt x="18582" y="20181"/>
                  </a:lnTo>
                  <a:lnTo>
                    <a:pt x="18463" y="20242"/>
                  </a:lnTo>
                  <a:lnTo>
                    <a:pt x="18378" y="20242"/>
                  </a:lnTo>
                  <a:lnTo>
                    <a:pt x="17491" y="20777"/>
                  </a:lnTo>
                  <a:lnTo>
                    <a:pt x="17082" y="20921"/>
                  </a:lnTo>
                  <a:lnTo>
                    <a:pt x="16758" y="21106"/>
                  </a:lnTo>
                  <a:lnTo>
                    <a:pt x="16963" y="20818"/>
                  </a:lnTo>
                  <a:lnTo>
                    <a:pt x="16963" y="20777"/>
                  </a:lnTo>
                  <a:lnTo>
                    <a:pt x="16895" y="20715"/>
                  </a:lnTo>
                  <a:lnTo>
                    <a:pt x="16758" y="20777"/>
                  </a:lnTo>
                  <a:lnTo>
                    <a:pt x="16639" y="21024"/>
                  </a:lnTo>
                  <a:lnTo>
                    <a:pt x="16451" y="21168"/>
                  </a:lnTo>
                  <a:lnTo>
                    <a:pt x="16366" y="20962"/>
                  </a:lnTo>
                  <a:lnTo>
                    <a:pt x="16400" y="20715"/>
                  </a:lnTo>
                  <a:lnTo>
                    <a:pt x="16451" y="20530"/>
                  </a:lnTo>
                  <a:lnTo>
                    <a:pt x="16639" y="20181"/>
                  </a:lnTo>
                  <a:lnTo>
                    <a:pt x="16929" y="19893"/>
                  </a:lnTo>
                  <a:lnTo>
                    <a:pt x="17048" y="19707"/>
                  </a:lnTo>
                  <a:lnTo>
                    <a:pt x="17167" y="19810"/>
                  </a:lnTo>
                  <a:lnTo>
                    <a:pt x="17167" y="19605"/>
                  </a:lnTo>
                  <a:lnTo>
                    <a:pt x="17253" y="19502"/>
                  </a:lnTo>
                  <a:lnTo>
                    <a:pt x="17338" y="19419"/>
                  </a:lnTo>
                  <a:lnTo>
                    <a:pt x="17525" y="19317"/>
                  </a:lnTo>
                  <a:lnTo>
                    <a:pt x="17662" y="19275"/>
                  </a:lnTo>
                  <a:lnTo>
                    <a:pt x="17730" y="19173"/>
                  </a:lnTo>
                  <a:lnTo>
                    <a:pt x="17815" y="19111"/>
                  </a:lnTo>
                  <a:lnTo>
                    <a:pt x="18105" y="19173"/>
                  </a:lnTo>
                  <a:lnTo>
                    <a:pt x="18344" y="19070"/>
                  </a:lnTo>
                  <a:lnTo>
                    <a:pt x="18497" y="18885"/>
                  </a:lnTo>
                  <a:lnTo>
                    <a:pt x="18702" y="18782"/>
                  </a:lnTo>
                  <a:lnTo>
                    <a:pt x="19230" y="18576"/>
                  </a:lnTo>
                  <a:lnTo>
                    <a:pt x="19742" y="18350"/>
                  </a:lnTo>
                  <a:lnTo>
                    <a:pt x="19946" y="18103"/>
                  </a:lnTo>
                  <a:lnTo>
                    <a:pt x="20321" y="17568"/>
                  </a:lnTo>
                  <a:lnTo>
                    <a:pt x="20509" y="17362"/>
                  </a:lnTo>
                  <a:lnTo>
                    <a:pt x="20236" y="17959"/>
                  </a:lnTo>
                  <a:lnTo>
                    <a:pt x="20066" y="18247"/>
                  </a:lnTo>
                  <a:close/>
                  <a:moveTo>
                    <a:pt x="16042" y="21559"/>
                  </a:moveTo>
                  <a:lnTo>
                    <a:pt x="15923" y="21600"/>
                  </a:lnTo>
                  <a:lnTo>
                    <a:pt x="15957" y="21168"/>
                  </a:lnTo>
                  <a:lnTo>
                    <a:pt x="16162" y="20921"/>
                  </a:lnTo>
                  <a:lnTo>
                    <a:pt x="16247" y="20921"/>
                  </a:lnTo>
                  <a:lnTo>
                    <a:pt x="16281" y="21065"/>
                  </a:lnTo>
                  <a:lnTo>
                    <a:pt x="16281" y="21209"/>
                  </a:lnTo>
                  <a:lnTo>
                    <a:pt x="16162" y="21456"/>
                  </a:lnTo>
                  <a:lnTo>
                    <a:pt x="16042" y="21559"/>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80" name="Google Shape;380;p49"/>
            <p:cNvSpPr/>
            <p:nvPr/>
          </p:nvSpPr>
          <p:spPr>
            <a:xfrm>
              <a:off x="10388031" y="2456637"/>
              <a:ext cx="941578" cy="1056275"/>
            </a:xfrm>
            <a:custGeom>
              <a:avLst/>
              <a:gdLst/>
              <a:ahLst/>
              <a:cxnLst/>
              <a:rect l="l" t="t" r="r" b="b"/>
              <a:pathLst>
                <a:path w="21600" h="21600" extrusionOk="0">
                  <a:moveTo>
                    <a:pt x="21600" y="7609"/>
                  </a:moveTo>
                  <a:lnTo>
                    <a:pt x="21049" y="7936"/>
                  </a:lnTo>
                  <a:lnTo>
                    <a:pt x="21049" y="8182"/>
                  </a:lnTo>
                  <a:lnTo>
                    <a:pt x="21263" y="8427"/>
                  </a:lnTo>
                  <a:lnTo>
                    <a:pt x="21386" y="8755"/>
                  </a:lnTo>
                  <a:lnTo>
                    <a:pt x="21478" y="9273"/>
                  </a:lnTo>
                  <a:lnTo>
                    <a:pt x="21386" y="10309"/>
                  </a:lnTo>
                  <a:lnTo>
                    <a:pt x="21049" y="12000"/>
                  </a:lnTo>
                  <a:lnTo>
                    <a:pt x="20805" y="13009"/>
                  </a:lnTo>
                  <a:lnTo>
                    <a:pt x="20896" y="13418"/>
                  </a:lnTo>
                  <a:lnTo>
                    <a:pt x="20590" y="13991"/>
                  </a:lnTo>
                  <a:lnTo>
                    <a:pt x="19795" y="14755"/>
                  </a:lnTo>
                  <a:lnTo>
                    <a:pt x="19305" y="15273"/>
                  </a:lnTo>
                  <a:lnTo>
                    <a:pt x="18999" y="15464"/>
                  </a:lnTo>
                  <a:lnTo>
                    <a:pt x="18663" y="15464"/>
                  </a:lnTo>
                  <a:lnTo>
                    <a:pt x="18418" y="15327"/>
                  </a:lnTo>
                  <a:lnTo>
                    <a:pt x="18204" y="15464"/>
                  </a:lnTo>
                  <a:lnTo>
                    <a:pt x="17929" y="15927"/>
                  </a:lnTo>
                  <a:lnTo>
                    <a:pt x="17714" y="16118"/>
                  </a:lnTo>
                  <a:lnTo>
                    <a:pt x="17500" y="16173"/>
                  </a:lnTo>
                  <a:lnTo>
                    <a:pt x="17286" y="16445"/>
                  </a:lnTo>
                  <a:lnTo>
                    <a:pt x="17194" y="16964"/>
                  </a:lnTo>
                  <a:lnTo>
                    <a:pt x="17072" y="17264"/>
                  </a:lnTo>
                  <a:lnTo>
                    <a:pt x="16919" y="17345"/>
                  </a:lnTo>
                  <a:lnTo>
                    <a:pt x="16980" y="17591"/>
                  </a:lnTo>
                  <a:lnTo>
                    <a:pt x="17194" y="17973"/>
                  </a:lnTo>
                  <a:lnTo>
                    <a:pt x="17194" y="18109"/>
                  </a:lnTo>
                  <a:lnTo>
                    <a:pt x="17072" y="18109"/>
                  </a:lnTo>
                  <a:lnTo>
                    <a:pt x="16919" y="18245"/>
                  </a:lnTo>
                  <a:lnTo>
                    <a:pt x="16766" y="18491"/>
                  </a:lnTo>
                  <a:lnTo>
                    <a:pt x="16705" y="18491"/>
                  </a:lnTo>
                  <a:lnTo>
                    <a:pt x="16613" y="18436"/>
                  </a:lnTo>
                  <a:lnTo>
                    <a:pt x="16491" y="18191"/>
                  </a:lnTo>
                  <a:lnTo>
                    <a:pt x="16338" y="17973"/>
                  </a:lnTo>
                  <a:lnTo>
                    <a:pt x="16032" y="17918"/>
                  </a:lnTo>
                  <a:lnTo>
                    <a:pt x="15756" y="18245"/>
                  </a:lnTo>
                  <a:lnTo>
                    <a:pt x="15389" y="18955"/>
                  </a:lnTo>
                  <a:lnTo>
                    <a:pt x="15236" y="19391"/>
                  </a:lnTo>
                  <a:lnTo>
                    <a:pt x="15389" y="19718"/>
                  </a:lnTo>
                  <a:lnTo>
                    <a:pt x="15542" y="20100"/>
                  </a:lnTo>
                  <a:lnTo>
                    <a:pt x="15389" y="20318"/>
                  </a:lnTo>
                  <a:lnTo>
                    <a:pt x="15175" y="20427"/>
                  </a:lnTo>
                  <a:lnTo>
                    <a:pt x="15022" y="20700"/>
                  </a:lnTo>
                  <a:lnTo>
                    <a:pt x="14961" y="21136"/>
                  </a:lnTo>
                  <a:lnTo>
                    <a:pt x="14686" y="21464"/>
                  </a:lnTo>
                  <a:lnTo>
                    <a:pt x="14165" y="21600"/>
                  </a:lnTo>
                  <a:lnTo>
                    <a:pt x="13523" y="21518"/>
                  </a:lnTo>
                  <a:lnTo>
                    <a:pt x="13523" y="21464"/>
                  </a:lnTo>
                  <a:lnTo>
                    <a:pt x="12727" y="21082"/>
                  </a:lnTo>
                  <a:lnTo>
                    <a:pt x="12207" y="20618"/>
                  </a:lnTo>
                  <a:lnTo>
                    <a:pt x="11932" y="20182"/>
                  </a:lnTo>
                  <a:lnTo>
                    <a:pt x="11351" y="20236"/>
                  </a:lnTo>
                  <a:lnTo>
                    <a:pt x="10402" y="20809"/>
                  </a:lnTo>
                  <a:lnTo>
                    <a:pt x="9668" y="20945"/>
                  </a:lnTo>
                  <a:lnTo>
                    <a:pt x="9087" y="20755"/>
                  </a:lnTo>
                  <a:lnTo>
                    <a:pt x="8658" y="20700"/>
                  </a:lnTo>
                  <a:lnTo>
                    <a:pt x="8291" y="20809"/>
                  </a:lnTo>
                  <a:lnTo>
                    <a:pt x="7955" y="21027"/>
                  </a:lnTo>
                  <a:lnTo>
                    <a:pt x="7649" y="20945"/>
                  </a:lnTo>
                  <a:lnTo>
                    <a:pt x="7220" y="20700"/>
                  </a:lnTo>
                  <a:lnTo>
                    <a:pt x="6578" y="20509"/>
                  </a:lnTo>
                  <a:lnTo>
                    <a:pt x="5691" y="20427"/>
                  </a:lnTo>
                  <a:lnTo>
                    <a:pt x="5109" y="20100"/>
                  </a:lnTo>
                  <a:lnTo>
                    <a:pt x="4681" y="19527"/>
                  </a:lnTo>
                  <a:lnTo>
                    <a:pt x="4314" y="19145"/>
                  </a:lnTo>
                  <a:lnTo>
                    <a:pt x="3886" y="18955"/>
                  </a:lnTo>
                  <a:lnTo>
                    <a:pt x="3518" y="18955"/>
                  </a:lnTo>
                  <a:lnTo>
                    <a:pt x="3090" y="19091"/>
                  </a:lnTo>
                  <a:lnTo>
                    <a:pt x="2723" y="19091"/>
                  </a:lnTo>
                  <a:lnTo>
                    <a:pt x="2509" y="18900"/>
                  </a:lnTo>
                  <a:lnTo>
                    <a:pt x="2233" y="18955"/>
                  </a:lnTo>
                  <a:lnTo>
                    <a:pt x="1927" y="19200"/>
                  </a:lnTo>
                  <a:lnTo>
                    <a:pt x="1713" y="17264"/>
                  </a:lnTo>
                  <a:lnTo>
                    <a:pt x="1438" y="15464"/>
                  </a:lnTo>
                  <a:lnTo>
                    <a:pt x="1224" y="13609"/>
                  </a:lnTo>
                  <a:lnTo>
                    <a:pt x="1010" y="11727"/>
                  </a:lnTo>
                  <a:lnTo>
                    <a:pt x="704" y="9873"/>
                  </a:lnTo>
                  <a:lnTo>
                    <a:pt x="490" y="8045"/>
                  </a:lnTo>
                  <a:lnTo>
                    <a:pt x="275" y="6191"/>
                  </a:lnTo>
                  <a:lnTo>
                    <a:pt x="0" y="4309"/>
                  </a:lnTo>
                  <a:lnTo>
                    <a:pt x="1591" y="4064"/>
                  </a:lnTo>
                  <a:lnTo>
                    <a:pt x="3182" y="3873"/>
                  </a:lnTo>
                  <a:lnTo>
                    <a:pt x="4773" y="3600"/>
                  </a:lnTo>
                  <a:lnTo>
                    <a:pt x="6364" y="3355"/>
                  </a:lnTo>
                  <a:lnTo>
                    <a:pt x="6425" y="3355"/>
                  </a:lnTo>
                  <a:lnTo>
                    <a:pt x="6486" y="3409"/>
                  </a:lnTo>
                  <a:lnTo>
                    <a:pt x="6945" y="3409"/>
                  </a:lnTo>
                  <a:lnTo>
                    <a:pt x="7496" y="3682"/>
                  </a:lnTo>
                  <a:lnTo>
                    <a:pt x="8383" y="3927"/>
                  </a:lnTo>
                  <a:lnTo>
                    <a:pt x="8658" y="4118"/>
                  </a:lnTo>
                  <a:lnTo>
                    <a:pt x="8964" y="4173"/>
                  </a:lnTo>
                  <a:lnTo>
                    <a:pt x="9178" y="4173"/>
                  </a:lnTo>
                  <a:lnTo>
                    <a:pt x="9331" y="4064"/>
                  </a:lnTo>
                  <a:lnTo>
                    <a:pt x="9393" y="3927"/>
                  </a:lnTo>
                  <a:lnTo>
                    <a:pt x="9546" y="3873"/>
                  </a:lnTo>
                  <a:lnTo>
                    <a:pt x="9668" y="3982"/>
                  </a:lnTo>
                  <a:lnTo>
                    <a:pt x="10188" y="4064"/>
                  </a:lnTo>
                  <a:lnTo>
                    <a:pt x="10188" y="4118"/>
                  </a:lnTo>
                  <a:lnTo>
                    <a:pt x="8964" y="4582"/>
                  </a:lnTo>
                  <a:lnTo>
                    <a:pt x="8750" y="4691"/>
                  </a:lnTo>
                  <a:lnTo>
                    <a:pt x="9025" y="4773"/>
                  </a:lnTo>
                  <a:lnTo>
                    <a:pt x="9393" y="4691"/>
                  </a:lnTo>
                  <a:lnTo>
                    <a:pt x="9668" y="4500"/>
                  </a:lnTo>
                  <a:lnTo>
                    <a:pt x="10402" y="4500"/>
                  </a:lnTo>
                  <a:lnTo>
                    <a:pt x="10463" y="4445"/>
                  </a:lnTo>
                  <a:lnTo>
                    <a:pt x="10555" y="4391"/>
                  </a:lnTo>
                  <a:lnTo>
                    <a:pt x="11137" y="4636"/>
                  </a:lnTo>
                  <a:lnTo>
                    <a:pt x="11412" y="4691"/>
                  </a:lnTo>
                  <a:lnTo>
                    <a:pt x="11565" y="4636"/>
                  </a:lnTo>
                  <a:lnTo>
                    <a:pt x="11779" y="4445"/>
                  </a:lnTo>
                  <a:lnTo>
                    <a:pt x="12299" y="4255"/>
                  </a:lnTo>
                  <a:lnTo>
                    <a:pt x="13003" y="3927"/>
                  </a:lnTo>
                  <a:lnTo>
                    <a:pt x="13737" y="3736"/>
                  </a:lnTo>
                  <a:lnTo>
                    <a:pt x="14441" y="3682"/>
                  </a:lnTo>
                  <a:lnTo>
                    <a:pt x="14900" y="3545"/>
                  </a:lnTo>
                  <a:lnTo>
                    <a:pt x="15236" y="3273"/>
                  </a:lnTo>
                  <a:lnTo>
                    <a:pt x="16032" y="2455"/>
                  </a:lnTo>
                  <a:lnTo>
                    <a:pt x="16980" y="1745"/>
                  </a:lnTo>
                  <a:lnTo>
                    <a:pt x="18571" y="764"/>
                  </a:lnTo>
                  <a:lnTo>
                    <a:pt x="20101" y="0"/>
                  </a:lnTo>
                  <a:lnTo>
                    <a:pt x="20254" y="436"/>
                  </a:lnTo>
                  <a:lnTo>
                    <a:pt x="20315" y="1091"/>
                  </a:lnTo>
                  <a:lnTo>
                    <a:pt x="20468" y="1664"/>
                  </a:lnTo>
                  <a:lnTo>
                    <a:pt x="20529" y="2236"/>
                  </a:lnTo>
                  <a:lnTo>
                    <a:pt x="20682" y="2836"/>
                  </a:lnTo>
                  <a:lnTo>
                    <a:pt x="20743" y="3409"/>
                  </a:lnTo>
                  <a:lnTo>
                    <a:pt x="20896" y="4064"/>
                  </a:lnTo>
                  <a:lnTo>
                    <a:pt x="21049" y="4636"/>
                  </a:lnTo>
                  <a:lnTo>
                    <a:pt x="21110" y="5209"/>
                  </a:lnTo>
                  <a:lnTo>
                    <a:pt x="21263" y="5809"/>
                  </a:lnTo>
                  <a:lnTo>
                    <a:pt x="21325" y="6382"/>
                  </a:lnTo>
                  <a:lnTo>
                    <a:pt x="21478" y="7009"/>
                  </a:lnTo>
                  <a:lnTo>
                    <a:pt x="21600" y="7609"/>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81" name="Google Shape;381;p49"/>
            <p:cNvSpPr/>
            <p:nvPr/>
          </p:nvSpPr>
          <p:spPr>
            <a:xfrm>
              <a:off x="6456343" y="4070389"/>
              <a:ext cx="1941839" cy="1000261"/>
            </a:xfrm>
            <a:custGeom>
              <a:avLst/>
              <a:gdLst/>
              <a:ahLst/>
              <a:cxnLst/>
              <a:rect l="l" t="t" r="r" b="b"/>
              <a:pathLst>
                <a:path w="21600" h="21600" extrusionOk="0">
                  <a:moveTo>
                    <a:pt x="21081" y="4291"/>
                  </a:moveTo>
                  <a:lnTo>
                    <a:pt x="21140" y="5126"/>
                  </a:lnTo>
                  <a:lnTo>
                    <a:pt x="21214" y="5933"/>
                  </a:lnTo>
                  <a:lnTo>
                    <a:pt x="21244" y="6826"/>
                  </a:lnTo>
                  <a:lnTo>
                    <a:pt x="21318" y="7632"/>
                  </a:lnTo>
                  <a:lnTo>
                    <a:pt x="21392" y="8525"/>
                  </a:lnTo>
                  <a:lnTo>
                    <a:pt x="21466" y="9331"/>
                  </a:lnTo>
                  <a:lnTo>
                    <a:pt x="21526" y="10166"/>
                  </a:lnTo>
                  <a:lnTo>
                    <a:pt x="21600" y="11030"/>
                  </a:lnTo>
                  <a:lnTo>
                    <a:pt x="21600" y="12326"/>
                  </a:lnTo>
                  <a:lnTo>
                    <a:pt x="21570" y="13018"/>
                  </a:lnTo>
                  <a:lnTo>
                    <a:pt x="21570" y="21600"/>
                  </a:lnTo>
                  <a:lnTo>
                    <a:pt x="20977" y="21254"/>
                  </a:lnTo>
                  <a:lnTo>
                    <a:pt x="20829" y="21110"/>
                  </a:lnTo>
                  <a:lnTo>
                    <a:pt x="20547" y="20851"/>
                  </a:lnTo>
                  <a:lnTo>
                    <a:pt x="20309" y="20448"/>
                  </a:lnTo>
                  <a:lnTo>
                    <a:pt x="19820" y="19901"/>
                  </a:lnTo>
                  <a:lnTo>
                    <a:pt x="19642" y="19757"/>
                  </a:lnTo>
                  <a:lnTo>
                    <a:pt x="19568" y="19757"/>
                  </a:lnTo>
                  <a:lnTo>
                    <a:pt x="19493" y="20045"/>
                  </a:lnTo>
                  <a:lnTo>
                    <a:pt x="19212" y="20246"/>
                  </a:lnTo>
                  <a:lnTo>
                    <a:pt x="19078" y="20246"/>
                  </a:lnTo>
                  <a:lnTo>
                    <a:pt x="18826" y="20160"/>
                  </a:lnTo>
                  <a:lnTo>
                    <a:pt x="18796" y="20102"/>
                  </a:lnTo>
                  <a:lnTo>
                    <a:pt x="18766" y="19958"/>
                  </a:lnTo>
                  <a:lnTo>
                    <a:pt x="18663" y="19814"/>
                  </a:lnTo>
                  <a:lnTo>
                    <a:pt x="18588" y="19901"/>
                  </a:lnTo>
                  <a:lnTo>
                    <a:pt x="18203" y="20160"/>
                  </a:lnTo>
                  <a:lnTo>
                    <a:pt x="18158" y="20304"/>
                  </a:lnTo>
                  <a:lnTo>
                    <a:pt x="17951" y="20304"/>
                  </a:lnTo>
                  <a:lnTo>
                    <a:pt x="17743" y="20246"/>
                  </a:lnTo>
                  <a:lnTo>
                    <a:pt x="17224" y="20563"/>
                  </a:lnTo>
                  <a:lnTo>
                    <a:pt x="17046" y="20851"/>
                  </a:lnTo>
                  <a:lnTo>
                    <a:pt x="16868" y="20995"/>
                  </a:lnTo>
                  <a:lnTo>
                    <a:pt x="16764" y="21254"/>
                  </a:lnTo>
                  <a:lnTo>
                    <a:pt x="16734" y="21197"/>
                  </a:lnTo>
                  <a:lnTo>
                    <a:pt x="16512" y="20851"/>
                  </a:lnTo>
                  <a:lnTo>
                    <a:pt x="16348" y="20794"/>
                  </a:lnTo>
                  <a:lnTo>
                    <a:pt x="16066" y="20448"/>
                  </a:lnTo>
                  <a:lnTo>
                    <a:pt x="16066" y="20102"/>
                  </a:lnTo>
                  <a:lnTo>
                    <a:pt x="16022" y="20045"/>
                  </a:lnTo>
                  <a:lnTo>
                    <a:pt x="15918" y="20045"/>
                  </a:lnTo>
                  <a:lnTo>
                    <a:pt x="15785" y="20304"/>
                  </a:lnTo>
                  <a:lnTo>
                    <a:pt x="15710" y="20362"/>
                  </a:lnTo>
                  <a:lnTo>
                    <a:pt x="15636" y="20362"/>
                  </a:lnTo>
                  <a:lnTo>
                    <a:pt x="15399" y="20160"/>
                  </a:lnTo>
                  <a:lnTo>
                    <a:pt x="15295" y="19901"/>
                  </a:lnTo>
                  <a:lnTo>
                    <a:pt x="15221" y="19757"/>
                  </a:lnTo>
                  <a:lnTo>
                    <a:pt x="15147" y="19757"/>
                  </a:lnTo>
                  <a:lnTo>
                    <a:pt x="15043" y="19814"/>
                  </a:lnTo>
                  <a:lnTo>
                    <a:pt x="14969" y="20160"/>
                  </a:lnTo>
                  <a:lnTo>
                    <a:pt x="14939" y="20304"/>
                  </a:lnTo>
                  <a:lnTo>
                    <a:pt x="14835" y="20362"/>
                  </a:lnTo>
                  <a:lnTo>
                    <a:pt x="14835" y="20506"/>
                  </a:lnTo>
                  <a:lnTo>
                    <a:pt x="14731" y="20995"/>
                  </a:lnTo>
                  <a:lnTo>
                    <a:pt x="14657" y="21053"/>
                  </a:lnTo>
                  <a:lnTo>
                    <a:pt x="14583" y="21053"/>
                  </a:lnTo>
                  <a:lnTo>
                    <a:pt x="14524" y="20909"/>
                  </a:lnTo>
                  <a:lnTo>
                    <a:pt x="14479" y="20794"/>
                  </a:lnTo>
                  <a:lnTo>
                    <a:pt x="14449" y="20650"/>
                  </a:lnTo>
                  <a:lnTo>
                    <a:pt x="14524" y="20246"/>
                  </a:lnTo>
                  <a:lnTo>
                    <a:pt x="14479" y="20102"/>
                  </a:lnTo>
                  <a:lnTo>
                    <a:pt x="14420" y="20102"/>
                  </a:lnTo>
                  <a:lnTo>
                    <a:pt x="14301" y="20246"/>
                  </a:lnTo>
                  <a:lnTo>
                    <a:pt x="14197" y="20246"/>
                  </a:lnTo>
                  <a:lnTo>
                    <a:pt x="14034" y="20448"/>
                  </a:lnTo>
                  <a:lnTo>
                    <a:pt x="13856" y="20448"/>
                  </a:lnTo>
                  <a:lnTo>
                    <a:pt x="13752" y="20102"/>
                  </a:lnTo>
                  <a:lnTo>
                    <a:pt x="13500" y="19958"/>
                  </a:lnTo>
                  <a:lnTo>
                    <a:pt x="13426" y="19613"/>
                  </a:lnTo>
                  <a:lnTo>
                    <a:pt x="13366" y="19498"/>
                  </a:lnTo>
                  <a:lnTo>
                    <a:pt x="13292" y="19498"/>
                  </a:lnTo>
                  <a:lnTo>
                    <a:pt x="13188" y="19613"/>
                  </a:lnTo>
                  <a:lnTo>
                    <a:pt x="12907" y="20045"/>
                  </a:lnTo>
                  <a:lnTo>
                    <a:pt x="12803" y="20160"/>
                  </a:lnTo>
                  <a:lnTo>
                    <a:pt x="12595" y="20160"/>
                  </a:lnTo>
                  <a:lnTo>
                    <a:pt x="12521" y="20045"/>
                  </a:lnTo>
                  <a:lnTo>
                    <a:pt x="12521" y="19555"/>
                  </a:lnTo>
                  <a:lnTo>
                    <a:pt x="12447" y="19411"/>
                  </a:lnTo>
                  <a:lnTo>
                    <a:pt x="12209" y="19152"/>
                  </a:lnTo>
                  <a:lnTo>
                    <a:pt x="12165" y="18864"/>
                  </a:lnTo>
                  <a:lnTo>
                    <a:pt x="12135" y="18461"/>
                  </a:lnTo>
                  <a:lnTo>
                    <a:pt x="11853" y="18518"/>
                  </a:lnTo>
                  <a:lnTo>
                    <a:pt x="11468" y="18461"/>
                  </a:lnTo>
                  <a:lnTo>
                    <a:pt x="11290" y="18806"/>
                  </a:lnTo>
                  <a:lnTo>
                    <a:pt x="11215" y="18864"/>
                  </a:lnTo>
                  <a:lnTo>
                    <a:pt x="11112" y="18806"/>
                  </a:lnTo>
                  <a:lnTo>
                    <a:pt x="10830" y="18317"/>
                  </a:lnTo>
                  <a:lnTo>
                    <a:pt x="10518" y="18403"/>
                  </a:lnTo>
                  <a:lnTo>
                    <a:pt x="10310" y="18317"/>
                  </a:lnTo>
                  <a:lnTo>
                    <a:pt x="9895" y="18000"/>
                  </a:lnTo>
                  <a:lnTo>
                    <a:pt x="9539" y="17914"/>
                  </a:lnTo>
                  <a:lnTo>
                    <a:pt x="9405" y="17856"/>
                  </a:lnTo>
                  <a:lnTo>
                    <a:pt x="9331" y="17770"/>
                  </a:lnTo>
                  <a:lnTo>
                    <a:pt x="9287" y="17309"/>
                  </a:lnTo>
                  <a:lnTo>
                    <a:pt x="9183" y="16819"/>
                  </a:lnTo>
                  <a:lnTo>
                    <a:pt x="9124" y="16762"/>
                  </a:lnTo>
                  <a:lnTo>
                    <a:pt x="8901" y="16416"/>
                  </a:lnTo>
                  <a:lnTo>
                    <a:pt x="8871" y="16416"/>
                  </a:lnTo>
                  <a:lnTo>
                    <a:pt x="8842" y="16502"/>
                  </a:lnTo>
                  <a:lnTo>
                    <a:pt x="8768" y="16819"/>
                  </a:lnTo>
                  <a:lnTo>
                    <a:pt x="8693" y="16819"/>
                  </a:lnTo>
                  <a:lnTo>
                    <a:pt x="8456" y="16704"/>
                  </a:lnTo>
                  <a:lnTo>
                    <a:pt x="8204" y="16762"/>
                  </a:lnTo>
                  <a:lnTo>
                    <a:pt x="8070" y="16618"/>
                  </a:lnTo>
                  <a:lnTo>
                    <a:pt x="7610" y="15811"/>
                  </a:lnTo>
                  <a:lnTo>
                    <a:pt x="7432" y="15610"/>
                  </a:lnTo>
                  <a:lnTo>
                    <a:pt x="7254" y="15466"/>
                  </a:lnTo>
                  <a:lnTo>
                    <a:pt x="7299" y="14774"/>
                  </a:lnTo>
                  <a:lnTo>
                    <a:pt x="7299" y="14026"/>
                  </a:lnTo>
                  <a:lnTo>
                    <a:pt x="7329" y="13277"/>
                  </a:lnTo>
                  <a:lnTo>
                    <a:pt x="7329" y="12614"/>
                  </a:lnTo>
                  <a:lnTo>
                    <a:pt x="7358" y="11866"/>
                  </a:lnTo>
                  <a:lnTo>
                    <a:pt x="7358" y="10426"/>
                  </a:lnTo>
                  <a:lnTo>
                    <a:pt x="7403" y="9677"/>
                  </a:lnTo>
                  <a:lnTo>
                    <a:pt x="7403" y="8986"/>
                  </a:lnTo>
                  <a:lnTo>
                    <a:pt x="7432" y="8237"/>
                  </a:lnTo>
                  <a:lnTo>
                    <a:pt x="7432" y="7488"/>
                  </a:lnTo>
                  <a:lnTo>
                    <a:pt x="7462" y="6826"/>
                  </a:lnTo>
                  <a:lnTo>
                    <a:pt x="7462" y="6077"/>
                  </a:lnTo>
                  <a:lnTo>
                    <a:pt x="7507" y="5328"/>
                  </a:lnTo>
                  <a:lnTo>
                    <a:pt x="7507" y="4637"/>
                  </a:lnTo>
                  <a:lnTo>
                    <a:pt x="7536" y="3888"/>
                  </a:lnTo>
                  <a:lnTo>
                    <a:pt x="7047" y="3888"/>
                  </a:lnTo>
                  <a:lnTo>
                    <a:pt x="6587" y="3830"/>
                  </a:lnTo>
                  <a:lnTo>
                    <a:pt x="6097" y="3744"/>
                  </a:lnTo>
                  <a:lnTo>
                    <a:pt x="5652" y="3744"/>
                  </a:lnTo>
                  <a:lnTo>
                    <a:pt x="5148" y="3686"/>
                  </a:lnTo>
                  <a:lnTo>
                    <a:pt x="4703" y="3629"/>
                  </a:lnTo>
                  <a:lnTo>
                    <a:pt x="4213" y="3542"/>
                  </a:lnTo>
                  <a:lnTo>
                    <a:pt x="3753" y="3542"/>
                  </a:lnTo>
                  <a:lnTo>
                    <a:pt x="3293" y="3485"/>
                  </a:lnTo>
                  <a:lnTo>
                    <a:pt x="2804" y="3427"/>
                  </a:lnTo>
                  <a:lnTo>
                    <a:pt x="2344" y="3341"/>
                  </a:lnTo>
                  <a:lnTo>
                    <a:pt x="1854" y="3283"/>
                  </a:lnTo>
                  <a:lnTo>
                    <a:pt x="1409" y="3197"/>
                  </a:lnTo>
                  <a:lnTo>
                    <a:pt x="905" y="3139"/>
                  </a:lnTo>
                  <a:lnTo>
                    <a:pt x="460" y="3082"/>
                  </a:lnTo>
                  <a:lnTo>
                    <a:pt x="0" y="2995"/>
                  </a:lnTo>
                  <a:lnTo>
                    <a:pt x="0" y="2246"/>
                  </a:lnTo>
                  <a:lnTo>
                    <a:pt x="30" y="1498"/>
                  </a:lnTo>
                  <a:lnTo>
                    <a:pt x="74" y="749"/>
                  </a:lnTo>
                  <a:lnTo>
                    <a:pt x="104" y="0"/>
                  </a:lnTo>
                  <a:lnTo>
                    <a:pt x="742" y="86"/>
                  </a:lnTo>
                  <a:lnTo>
                    <a:pt x="1335" y="144"/>
                  </a:lnTo>
                  <a:lnTo>
                    <a:pt x="1958" y="288"/>
                  </a:lnTo>
                  <a:lnTo>
                    <a:pt x="2566" y="346"/>
                  </a:lnTo>
                  <a:lnTo>
                    <a:pt x="3160" y="432"/>
                  </a:lnTo>
                  <a:lnTo>
                    <a:pt x="3724" y="490"/>
                  </a:lnTo>
                  <a:lnTo>
                    <a:pt x="4317" y="547"/>
                  </a:lnTo>
                  <a:lnTo>
                    <a:pt x="4881" y="634"/>
                  </a:lnTo>
                  <a:lnTo>
                    <a:pt x="5474" y="691"/>
                  </a:lnTo>
                  <a:lnTo>
                    <a:pt x="6038" y="749"/>
                  </a:lnTo>
                  <a:lnTo>
                    <a:pt x="6587" y="749"/>
                  </a:lnTo>
                  <a:lnTo>
                    <a:pt x="7195" y="835"/>
                  </a:lnTo>
                  <a:lnTo>
                    <a:pt x="7744" y="893"/>
                  </a:lnTo>
                  <a:lnTo>
                    <a:pt x="8352" y="950"/>
                  </a:lnTo>
                  <a:lnTo>
                    <a:pt x="8901" y="950"/>
                  </a:lnTo>
                  <a:lnTo>
                    <a:pt x="9509" y="1037"/>
                  </a:lnTo>
                  <a:lnTo>
                    <a:pt x="10058" y="1094"/>
                  </a:lnTo>
                  <a:lnTo>
                    <a:pt x="10666" y="1094"/>
                  </a:lnTo>
                  <a:lnTo>
                    <a:pt x="11215" y="1181"/>
                  </a:lnTo>
                  <a:lnTo>
                    <a:pt x="12373" y="1181"/>
                  </a:lnTo>
                  <a:lnTo>
                    <a:pt x="12981" y="1238"/>
                  </a:lnTo>
                  <a:lnTo>
                    <a:pt x="14138" y="1238"/>
                  </a:lnTo>
                  <a:lnTo>
                    <a:pt x="14687" y="1296"/>
                  </a:lnTo>
                  <a:lnTo>
                    <a:pt x="20473" y="1296"/>
                  </a:lnTo>
                  <a:lnTo>
                    <a:pt x="21036" y="1238"/>
                  </a:lnTo>
                  <a:lnTo>
                    <a:pt x="21081" y="1987"/>
                  </a:lnTo>
                  <a:lnTo>
                    <a:pt x="21081" y="4291"/>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82" name="Google Shape;382;p49"/>
            <p:cNvSpPr/>
            <p:nvPr/>
          </p:nvSpPr>
          <p:spPr>
            <a:xfrm>
              <a:off x="2207239" y="700181"/>
              <a:ext cx="1808471" cy="1523063"/>
            </a:xfrm>
            <a:custGeom>
              <a:avLst/>
              <a:gdLst/>
              <a:ahLst/>
              <a:cxnLst/>
              <a:rect l="l" t="t" r="r" b="b"/>
              <a:pathLst>
                <a:path w="21600" h="21600" extrusionOk="0">
                  <a:moveTo>
                    <a:pt x="6690" y="889"/>
                  </a:moveTo>
                  <a:lnTo>
                    <a:pt x="6961" y="889"/>
                  </a:lnTo>
                  <a:lnTo>
                    <a:pt x="7104" y="1021"/>
                  </a:lnTo>
                  <a:lnTo>
                    <a:pt x="7296" y="1286"/>
                  </a:lnTo>
                  <a:lnTo>
                    <a:pt x="7375" y="1873"/>
                  </a:lnTo>
                  <a:lnTo>
                    <a:pt x="7375" y="2818"/>
                  </a:lnTo>
                  <a:lnTo>
                    <a:pt x="7343" y="3121"/>
                  </a:lnTo>
                  <a:lnTo>
                    <a:pt x="7455" y="3386"/>
                  </a:lnTo>
                  <a:lnTo>
                    <a:pt x="7678" y="3480"/>
                  </a:lnTo>
                  <a:lnTo>
                    <a:pt x="8427" y="3877"/>
                  </a:lnTo>
                  <a:lnTo>
                    <a:pt x="8586" y="3934"/>
                  </a:lnTo>
                  <a:lnTo>
                    <a:pt x="8729" y="3934"/>
                  </a:lnTo>
                  <a:lnTo>
                    <a:pt x="9255" y="3745"/>
                  </a:lnTo>
                  <a:lnTo>
                    <a:pt x="9781" y="3840"/>
                  </a:lnTo>
                  <a:lnTo>
                    <a:pt x="10386" y="4067"/>
                  </a:lnTo>
                  <a:lnTo>
                    <a:pt x="10720" y="4237"/>
                  </a:lnTo>
                  <a:lnTo>
                    <a:pt x="10800" y="4464"/>
                  </a:lnTo>
                  <a:lnTo>
                    <a:pt x="11135" y="4596"/>
                  </a:lnTo>
                  <a:lnTo>
                    <a:pt x="11931" y="4653"/>
                  </a:lnTo>
                  <a:lnTo>
                    <a:pt x="12791" y="4785"/>
                  </a:lnTo>
                  <a:lnTo>
                    <a:pt x="13253" y="4785"/>
                  </a:lnTo>
                  <a:lnTo>
                    <a:pt x="13842" y="4653"/>
                  </a:lnTo>
                  <a:lnTo>
                    <a:pt x="15053" y="4653"/>
                  </a:lnTo>
                  <a:lnTo>
                    <a:pt x="15658" y="4785"/>
                  </a:lnTo>
                  <a:lnTo>
                    <a:pt x="15961" y="4729"/>
                  </a:lnTo>
                  <a:lnTo>
                    <a:pt x="16073" y="4691"/>
                  </a:lnTo>
                  <a:lnTo>
                    <a:pt x="16104" y="4691"/>
                  </a:lnTo>
                  <a:lnTo>
                    <a:pt x="16710" y="4861"/>
                  </a:lnTo>
                  <a:lnTo>
                    <a:pt x="17315" y="5050"/>
                  </a:lnTo>
                  <a:lnTo>
                    <a:pt x="17920" y="5220"/>
                  </a:lnTo>
                  <a:lnTo>
                    <a:pt x="18526" y="5409"/>
                  </a:lnTo>
                  <a:lnTo>
                    <a:pt x="19115" y="5580"/>
                  </a:lnTo>
                  <a:lnTo>
                    <a:pt x="19720" y="5769"/>
                  </a:lnTo>
                  <a:lnTo>
                    <a:pt x="20326" y="5939"/>
                  </a:lnTo>
                  <a:lnTo>
                    <a:pt x="20899" y="6128"/>
                  </a:lnTo>
                  <a:lnTo>
                    <a:pt x="20931" y="6298"/>
                  </a:lnTo>
                  <a:lnTo>
                    <a:pt x="21122" y="6696"/>
                  </a:lnTo>
                  <a:lnTo>
                    <a:pt x="21377" y="7055"/>
                  </a:lnTo>
                  <a:lnTo>
                    <a:pt x="21568" y="7414"/>
                  </a:lnTo>
                  <a:lnTo>
                    <a:pt x="21600" y="7774"/>
                  </a:lnTo>
                  <a:lnTo>
                    <a:pt x="21313" y="8455"/>
                  </a:lnTo>
                  <a:lnTo>
                    <a:pt x="20628" y="9438"/>
                  </a:lnTo>
                  <a:lnTo>
                    <a:pt x="20246" y="10100"/>
                  </a:lnTo>
                  <a:lnTo>
                    <a:pt x="20182" y="10422"/>
                  </a:lnTo>
                  <a:lnTo>
                    <a:pt x="19832" y="10857"/>
                  </a:lnTo>
                  <a:lnTo>
                    <a:pt x="19306" y="11481"/>
                  </a:lnTo>
                  <a:lnTo>
                    <a:pt x="18972" y="12029"/>
                  </a:lnTo>
                  <a:lnTo>
                    <a:pt x="18940" y="12389"/>
                  </a:lnTo>
                  <a:lnTo>
                    <a:pt x="19004" y="12597"/>
                  </a:lnTo>
                  <a:lnTo>
                    <a:pt x="19274" y="12748"/>
                  </a:lnTo>
                  <a:lnTo>
                    <a:pt x="19418" y="12918"/>
                  </a:lnTo>
                  <a:lnTo>
                    <a:pt x="19497" y="13108"/>
                  </a:lnTo>
                  <a:lnTo>
                    <a:pt x="19465" y="13278"/>
                  </a:lnTo>
                  <a:lnTo>
                    <a:pt x="19354" y="13410"/>
                  </a:lnTo>
                  <a:lnTo>
                    <a:pt x="19274" y="13543"/>
                  </a:lnTo>
                  <a:lnTo>
                    <a:pt x="19274" y="13732"/>
                  </a:lnTo>
                  <a:lnTo>
                    <a:pt x="19195" y="13996"/>
                  </a:lnTo>
                  <a:lnTo>
                    <a:pt x="18940" y="14526"/>
                  </a:lnTo>
                  <a:lnTo>
                    <a:pt x="18940" y="14583"/>
                  </a:lnTo>
                  <a:lnTo>
                    <a:pt x="18749" y="15510"/>
                  </a:lnTo>
                  <a:lnTo>
                    <a:pt x="18558" y="16399"/>
                  </a:lnTo>
                  <a:lnTo>
                    <a:pt x="18414" y="17250"/>
                  </a:lnTo>
                  <a:lnTo>
                    <a:pt x="18223" y="18101"/>
                  </a:lnTo>
                  <a:lnTo>
                    <a:pt x="18064" y="19009"/>
                  </a:lnTo>
                  <a:lnTo>
                    <a:pt x="17873" y="19860"/>
                  </a:lnTo>
                  <a:lnTo>
                    <a:pt x="17729" y="20692"/>
                  </a:lnTo>
                  <a:lnTo>
                    <a:pt x="17538" y="21600"/>
                  </a:lnTo>
                  <a:lnTo>
                    <a:pt x="16630" y="21335"/>
                  </a:lnTo>
                  <a:lnTo>
                    <a:pt x="15738" y="21051"/>
                  </a:lnTo>
                  <a:lnTo>
                    <a:pt x="13014" y="20257"/>
                  </a:lnTo>
                  <a:lnTo>
                    <a:pt x="12122" y="19992"/>
                  </a:lnTo>
                  <a:lnTo>
                    <a:pt x="11214" y="19709"/>
                  </a:lnTo>
                  <a:lnTo>
                    <a:pt x="10306" y="19406"/>
                  </a:lnTo>
                  <a:lnTo>
                    <a:pt x="9669" y="19217"/>
                  </a:lnTo>
                  <a:lnTo>
                    <a:pt x="9032" y="19009"/>
                  </a:lnTo>
                  <a:lnTo>
                    <a:pt x="7758" y="18555"/>
                  </a:lnTo>
                  <a:lnTo>
                    <a:pt x="7152" y="18385"/>
                  </a:lnTo>
                  <a:lnTo>
                    <a:pt x="6515" y="18158"/>
                  </a:lnTo>
                  <a:lnTo>
                    <a:pt x="5862" y="17931"/>
                  </a:lnTo>
                  <a:lnTo>
                    <a:pt x="4588" y="17477"/>
                  </a:lnTo>
                  <a:lnTo>
                    <a:pt x="3982" y="17250"/>
                  </a:lnTo>
                  <a:lnTo>
                    <a:pt x="3345" y="17042"/>
                  </a:lnTo>
                  <a:lnTo>
                    <a:pt x="2071" y="16588"/>
                  </a:lnTo>
                  <a:lnTo>
                    <a:pt x="1465" y="16323"/>
                  </a:lnTo>
                  <a:lnTo>
                    <a:pt x="828" y="16096"/>
                  </a:lnTo>
                  <a:lnTo>
                    <a:pt x="175" y="15869"/>
                  </a:lnTo>
                  <a:lnTo>
                    <a:pt x="0" y="15283"/>
                  </a:lnTo>
                  <a:lnTo>
                    <a:pt x="64" y="14526"/>
                  </a:lnTo>
                  <a:lnTo>
                    <a:pt x="112" y="14223"/>
                  </a:lnTo>
                  <a:lnTo>
                    <a:pt x="335" y="13448"/>
                  </a:lnTo>
                  <a:lnTo>
                    <a:pt x="335" y="13108"/>
                  </a:lnTo>
                  <a:lnTo>
                    <a:pt x="255" y="12464"/>
                  </a:lnTo>
                  <a:lnTo>
                    <a:pt x="478" y="12067"/>
                  </a:lnTo>
                  <a:lnTo>
                    <a:pt x="669" y="11802"/>
                  </a:lnTo>
                  <a:lnTo>
                    <a:pt x="1274" y="10630"/>
                  </a:lnTo>
                  <a:lnTo>
                    <a:pt x="1354" y="10592"/>
                  </a:lnTo>
                  <a:lnTo>
                    <a:pt x="1465" y="10630"/>
                  </a:lnTo>
                  <a:lnTo>
                    <a:pt x="1688" y="10460"/>
                  </a:lnTo>
                  <a:lnTo>
                    <a:pt x="1657" y="10422"/>
                  </a:lnTo>
                  <a:lnTo>
                    <a:pt x="1465" y="10460"/>
                  </a:lnTo>
                  <a:lnTo>
                    <a:pt x="1720" y="10006"/>
                  </a:lnTo>
                  <a:lnTo>
                    <a:pt x="1959" y="9608"/>
                  </a:lnTo>
                  <a:lnTo>
                    <a:pt x="2103" y="9514"/>
                  </a:lnTo>
                  <a:lnTo>
                    <a:pt x="2517" y="8133"/>
                  </a:lnTo>
                  <a:lnTo>
                    <a:pt x="2851" y="7112"/>
                  </a:lnTo>
                  <a:lnTo>
                    <a:pt x="3074" y="6790"/>
                  </a:lnTo>
                  <a:lnTo>
                    <a:pt x="3122" y="6431"/>
                  </a:lnTo>
                  <a:lnTo>
                    <a:pt x="3313" y="5939"/>
                  </a:lnTo>
                  <a:lnTo>
                    <a:pt x="3425" y="5447"/>
                  </a:lnTo>
                  <a:lnTo>
                    <a:pt x="4285" y="3178"/>
                  </a:lnTo>
                  <a:lnTo>
                    <a:pt x="4317" y="2856"/>
                  </a:lnTo>
                  <a:lnTo>
                    <a:pt x="4508" y="2497"/>
                  </a:lnTo>
                  <a:lnTo>
                    <a:pt x="4731" y="1475"/>
                  </a:lnTo>
                  <a:lnTo>
                    <a:pt x="5034" y="359"/>
                  </a:lnTo>
                  <a:lnTo>
                    <a:pt x="5034" y="0"/>
                  </a:lnTo>
                  <a:lnTo>
                    <a:pt x="5113" y="0"/>
                  </a:lnTo>
                  <a:lnTo>
                    <a:pt x="5193" y="227"/>
                  </a:lnTo>
                  <a:lnTo>
                    <a:pt x="5719" y="397"/>
                  </a:lnTo>
                  <a:lnTo>
                    <a:pt x="6101" y="397"/>
                  </a:lnTo>
                  <a:lnTo>
                    <a:pt x="6212" y="492"/>
                  </a:lnTo>
                  <a:lnTo>
                    <a:pt x="6276" y="757"/>
                  </a:lnTo>
                  <a:lnTo>
                    <a:pt x="6467" y="851"/>
                  </a:lnTo>
                  <a:lnTo>
                    <a:pt x="6690" y="889"/>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83" name="Google Shape;383;p49"/>
            <p:cNvSpPr/>
            <p:nvPr/>
          </p:nvSpPr>
          <p:spPr>
            <a:xfrm>
              <a:off x="11264258" y="2239247"/>
              <a:ext cx="1308341" cy="844221"/>
            </a:xfrm>
            <a:custGeom>
              <a:avLst/>
              <a:gdLst/>
              <a:ahLst/>
              <a:cxnLst/>
              <a:rect l="l" t="t" r="r" b="b"/>
              <a:pathLst>
                <a:path w="21600" h="21600" extrusionOk="0">
                  <a:moveTo>
                    <a:pt x="20389" y="3685"/>
                  </a:moveTo>
                  <a:lnTo>
                    <a:pt x="20191" y="4027"/>
                  </a:lnTo>
                  <a:lnTo>
                    <a:pt x="20081" y="4265"/>
                  </a:lnTo>
                  <a:lnTo>
                    <a:pt x="20037" y="4504"/>
                  </a:lnTo>
                  <a:lnTo>
                    <a:pt x="19883" y="5391"/>
                  </a:lnTo>
                  <a:lnTo>
                    <a:pt x="19618" y="6279"/>
                  </a:lnTo>
                  <a:lnTo>
                    <a:pt x="19354" y="6756"/>
                  </a:lnTo>
                  <a:lnTo>
                    <a:pt x="19354" y="6927"/>
                  </a:lnTo>
                  <a:lnTo>
                    <a:pt x="19618" y="7473"/>
                  </a:lnTo>
                  <a:lnTo>
                    <a:pt x="19662" y="7644"/>
                  </a:lnTo>
                  <a:lnTo>
                    <a:pt x="19574" y="8121"/>
                  </a:lnTo>
                  <a:lnTo>
                    <a:pt x="19398" y="8360"/>
                  </a:lnTo>
                  <a:lnTo>
                    <a:pt x="19398" y="9009"/>
                  </a:lnTo>
                  <a:lnTo>
                    <a:pt x="19574" y="9657"/>
                  </a:lnTo>
                  <a:lnTo>
                    <a:pt x="19618" y="9759"/>
                  </a:lnTo>
                  <a:lnTo>
                    <a:pt x="19927" y="9896"/>
                  </a:lnTo>
                  <a:lnTo>
                    <a:pt x="20235" y="10646"/>
                  </a:lnTo>
                  <a:lnTo>
                    <a:pt x="20455" y="10715"/>
                  </a:lnTo>
                  <a:lnTo>
                    <a:pt x="21600" y="12182"/>
                  </a:lnTo>
                  <a:lnTo>
                    <a:pt x="21072" y="12899"/>
                  </a:lnTo>
                  <a:lnTo>
                    <a:pt x="20719" y="13445"/>
                  </a:lnTo>
                  <a:lnTo>
                    <a:pt x="20609" y="13786"/>
                  </a:lnTo>
                  <a:lnTo>
                    <a:pt x="20345" y="14502"/>
                  </a:lnTo>
                  <a:lnTo>
                    <a:pt x="19817" y="14912"/>
                  </a:lnTo>
                  <a:lnTo>
                    <a:pt x="19618" y="15219"/>
                  </a:lnTo>
                  <a:lnTo>
                    <a:pt x="19574" y="15390"/>
                  </a:lnTo>
                  <a:lnTo>
                    <a:pt x="19200" y="15321"/>
                  </a:lnTo>
                  <a:lnTo>
                    <a:pt x="18782" y="15492"/>
                  </a:lnTo>
                  <a:lnTo>
                    <a:pt x="18628" y="15628"/>
                  </a:lnTo>
                  <a:lnTo>
                    <a:pt x="18583" y="15799"/>
                  </a:lnTo>
                  <a:lnTo>
                    <a:pt x="18363" y="16447"/>
                  </a:lnTo>
                  <a:lnTo>
                    <a:pt x="17593" y="16755"/>
                  </a:lnTo>
                  <a:lnTo>
                    <a:pt x="16756" y="16993"/>
                  </a:lnTo>
                  <a:lnTo>
                    <a:pt x="15963" y="17335"/>
                  </a:lnTo>
                  <a:lnTo>
                    <a:pt x="15149" y="17573"/>
                  </a:lnTo>
                  <a:lnTo>
                    <a:pt x="14356" y="17812"/>
                  </a:lnTo>
                  <a:lnTo>
                    <a:pt x="13519" y="18154"/>
                  </a:lnTo>
                  <a:lnTo>
                    <a:pt x="12749" y="18392"/>
                  </a:lnTo>
                  <a:lnTo>
                    <a:pt x="11912" y="18631"/>
                  </a:lnTo>
                  <a:lnTo>
                    <a:pt x="11141" y="18870"/>
                  </a:lnTo>
                  <a:lnTo>
                    <a:pt x="10305" y="19109"/>
                  </a:lnTo>
                  <a:lnTo>
                    <a:pt x="9512" y="19348"/>
                  </a:lnTo>
                  <a:lnTo>
                    <a:pt x="8697" y="19587"/>
                  </a:lnTo>
                  <a:lnTo>
                    <a:pt x="7905" y="19826"/>
                  </a:lnTo>
                  <a:lnTo>
                    <a:pt x="7068" y="20064"/>
                  </a:lnTo>
                  <a:lnTo>
                    <a:pt x="6297" y="20303"/>
                  </a:lnTo>
                  <a:lnTo>
                    <a:pt x="5461" y="20576"/>
                  </a:lnTo>
                  <a:lnTo>
                    <a:pt x="4998" y="20713"/>
                  </a:lnTo>
                  <a:lnTo>
                    <a:pt x="4514" y="20815"/>
                  </a:lnTo>
                  <a:lnTo>
                    <a:pt x="4117" y="20952"/>
                  </a:lnTo>
                  <a:lnTo>
                    <a:pt x="3633" y="21122"/>
                  </a:lnTo>
                  <a:lnTo>
                    <a:pt x="3171" y="21191"/>
                  </a:lnTo>
                  <a:lnTo>
                    <a:pt x="2708" y="21361"/>
                  </a:lnTo>
                  <a:lnTo>
                    <a:pt x="2224" y="21464"/>
                  </a:lnTo>
                  <a:lnTo>
                    <a:pt x="1828" y="21600"/>
                  </a:lnTo>
                  <a:lnTo>
                    <a:pt x="1717" y="20815"/>
                  </a:lnTo>
                  <a:lnTo>
                    <a:pt x="1607" y="19996"/>
                  </a:lnTo>
                  <a:lnTo>
                    <a:pt x="1497" y="19109"/>
                  </a:lnTo>
                  <a:lnTo>
                    <a:pt x="1453" y="18290"/>
                  </a:lnTo>
                  <a:lnTo>
                    <a:pt x="1343" y="17505"/>
                  </a:lnTo>
                  <a:lnTo>
                    <a:pt x="1255" y="16686"/>
                  </a:lnTo>
                  <a:lnTo>
                    <a:pt x="1145" y="15867"/>
                  </a:lnTo>
                  <a:lnTo>
                    <a:pt x="1079" y="15082"/>
                  </a:lnTo>
                  <a:lnTo>
                    <a:pt x="991" y="14332"/>
                  </a:lnTo>
                  <a:lnTo>
                    <a:pt x="881" y="13547"/>
                  </a:lnTo>
                  <a:lnTo>
                    <a:pt x="837" y="12830"/>
                  </a:lnTo>
                  <a:lnTo>
                    <a:pt x="727" y="12080"/>
                  </a:lnTo>
                  <a:lnTo>
                    <a:pt x="683" y="11363"/>
                  </a:lnTo>
                  <a:lnTo>
                    <a:pt x="572" y="10646"/>
                  </a:lnTo>
                  <a:lnTo>
                    <a:pt x="462" y="9827"/>
                  </a:lnTo>
                  <a:lnTo>
                    <a:pt x="418" y="9111"/>
                  </a:lnTo>
                  <a:lnTo>
                    <a:pt x="308" y="8360"/>
                  </a:lnTo>
                  <a:lnTo>
                    <a:pt x="264" y="7644"/>
                  </a:lnTo>
                  <a:lnTo>
                    <a:pt x="154" y="6927"/>
                  </a:lnTo>
                  <a:lnTo>
                    <a:pt x="110" y="6108"/>
                  </a:lnTo>
                  <a:lnTo>
                    <a:pt x="0" y="5562"/>
                  </a:lnTo>
                  <a:lnTo>
                    <a:pt x="617" y="4982"/>
                  </a:lnTo>
                  <a:lnTo>
                    <a:pt x="881" y="4675"/>
                  </a:lnTo>
                  <a:lnTo>
                    <a:pt x="1079" y="4436"/>
                  </a:lnTo>
                  <a:lnTo>
                    <a:pt x="1255" y="4197"/>
                  </a:lnTo>
                  <a:lnTo>
                    <a:pt x="1409" y="4027"/>
                  </a:lnTo>
                  <a:lnTo>
                    <a:pt x="2334" y="2798"/>
                  </a:lnTo>
                  <a:lnTo>
                    <a:pt x="2334" y="2900"/>
                  </a:lnTo>
                  <a:lnTo>
                    <a:pt x="2488" y="3856"/>
                  </a:lnTo>
                  <a:lnTo>
                    <a:pt x="2598" y="4743"/>
                  </a:lnTo>
                  <a:lnTo>
                    <a:pt x="3061" y="4675"/>
                  </a:lnTo>
                  <a:lnTo>
                    <a:pt x="3545" y="4504"/>
                  </a:lnTo>
                  <a:lnTo>
                    <a:pt x="4007" y="4334"/>
                  </a:lnTo>
                  <a:lnTo>
                    <a:pt x="4470" y="4265"/>
                  </a:lnTo>
                  <a:lnTo>
                    <a:pt x="4932" y="4095"/>
                  </a:lnTo>
                  <a:lnTo>
                    <a:pt x="5417" y="3924"/>
                  </a:lnTo>
                  <a:lnTo>
                    <a:pt x="5879" y="3856"/>
                  </a:lnTo>
                  <a:lnTo>
                    <a:pt x="6341" y="3685"/>
                  </a:lnTo>
                  <a:lnTo>
                    <a:pt x="6804" y="3549"/>
                  </a:lnTo>
                  <a:lnTo>
                    <a:pt x="7288" y="3378"/>
                  </a:lnTo>
                  <a:lnTo>
                    <a:pt x="7750" y="3310"/>
                  </a:lnTo>
                  <a:lnTo>
                    <a:pt x="8213" y="3139"/>
                  </a:lnTo>
                  <a:lnTo>
                    <a:pt x="8697" y="2969"/>
                  </a:lnTo>
                  <a:lnTo>
                    <a:pt x="9160" y="2798"/>
                  </a:lnTo>
                  <a:lnTo>
                    <a:pt x="9622" y="2662"/>
                  </a:lnTo>
                  <a:lnTo>
                    <a:pt x="10084" y="2559"/>
                  </a:lnTo>
                  <a:lnTo>
                    <a:pt x="10503" y="2423"/>
                  </a:lnTo>
                  <a:lnTo>
                    <a:pt x="10987" y="2252"/>
                  </a:lnTo>
                  <a:lnTo>
                    <a:pt x="11912" y="1911"/>
                  </a:lnTo>
                  <a:lnTo>
                    <a:pt x="12374" y="1774"/>
                  </a:lnTo>
                  <a:lnTo>
                    <a:pt x="12859" y="1604"/>
                  </a:lnTo>
                  <a:lnTo>
                    <a:pt x="13783" y="1263"/>
                  </a:lnTo>
                  <a:lnTo>
                    <a:pt x="14246" y="1194"/>
                  </a:lnTo>
                  <a:lnTo>
                    <a:pt x="14730" y="1024"/>
                  </a:lnTo>
                  <a:lnTo>
                    <a:pt x="15193" y="887"/>
                  </a:lnTo>
                  <a:lnTo>
                    <a:pt x="15655" y="717"/>
                  </a:lnTo>
                  <a:lnTo>
                    <a:pt x="16139" y="546"/>
                  </a:lnTo>
                  <a:lnTo>
                    <a:pt x="16602" y="375"/>
                  </a:lnTo>
                  <a:lnTo>
                    <a:pt x="17064" y="239"/>
                  </a:lnTo>
                  <a:lnTo>
                    <a:pt x="17527" y="0"/>
                  </a:lnTo>
                  <a:lnTo>
                    <a:pt x="17857" y="307"/>
                  </a:lnTo>
                  <a:lnTo>
                    <a:pt x="18011" y="648"/>
                  </a:lnTo>
                  <a:lnTo>
                    <a:pt x="18429" y="785"/>
                  </a:lnTo>
                  <a:lnTo>
                    <a:pt x="18583" y="887"/>
                  </a:lnTo>
                  <a:lnTo>
                    <a:pt x="18583" y="1126"/>
                  </a:lnTo>
                  <a:lnTo>
                    <a:pt x="18782" y="1263"/>
                  </a:lnTo>
                  <a:lnTo>
                    <a:pt x="18782" y="1672"/>
                  </a:lnTo>
                  <a:lnTo>
                    <a:pt x="18826" y="2013"/>
                  </a:lnTo>
                  <a:lnTo>
                    <a:pt x="18936" y="2423"/>
                  </a:lnTo>
                  <a:lnTo>
                    <a:pt x="19090" y="2730"/>
                  </a:lnTo>
                  <a:lnTo>
                    <a:pt x="19310" y="2969"/>
                  </a:lnTo>
                  <a:lnTo>
                    <a:pt x="19464" y="3208"/>
                  </a:lnTo>
                  <a:lnTo>
                    <a:pt x="20147" y="3310"/>
                  </a:lnTo>
                  <a:lnTo>
                    <a:pt x="20301" y="3446"/>
                  </a:lnTo>
                  <a:lnTo>
                    <a:pt x="20389" y="3685"/>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84" name="Google Shape;384;p49"/>
            <p:cNvSpPr/>
            <p:nvPr/>
          </p:nvSpPr>
          <p:spPr>
            <a:xfrm>
              <a:off x="13044721" y="2031193"/>
              <a:ext cx="152041" cy="210723"/>
            </a:xfrm>
            <a:custGeom>
              <a:avLst/>
              <a:gdLst/>
              <a:ahLst/>
              <a:cxnLst/>
              <a:rect l="l" t="t" r="r" b="b"/>
              <a:pathLst>
                <a:path w="21600" h="21600" extrusionOk="0">
                  <a:moveTo>
                    <a:pt x="19705" y="7656"/>
                  </a:moveTo>
                  <a:lnTo>
                    <a:pt x="18947" y="8613"/>
                  </a:lnTo>
                  <a:lnTo>
                    <a:pt x="17053" y="7656"/>
                  </a:lnTo>
                  <a:lnTo>
                    <a:pt x="16105" y="6699"/>
                  </a:lnTo>
                  <a:lnTo>
                    <a:pt x="15347" y="6015"/>
                  </a:lnTo>
                  <a:lnTo>
                    <a:pt x="14400" y="6015"/>
                  </a:lnTo>
                  <a:lnTo>
                    <a:pt x="15726" y="8613"/>
                  </a:lnTo>
                  <a:lnTo>
                    <a:pt x="14779" y="10937"/>
                  </a:lnTo>
                  <a:lnTo>
                    <a:pt x="16105" y="15722"/>
                  </a:lnTo>
                  <a:lnTo>
                    <a:pt x="14779" y="18319"/>
                  </a:lnTo>
                  <a:lnTo>
                    <a:pt x="8147" y="21327"/>
                  </a:lnTo>
                  <a:lnTo>
                    <a:pt x="5874" y="21600"/>
                  </a:lnTo>
                  <a:lnTo>
                    <a:pt x="5874" y="19686"/>
                  </a:lnTo>
                  <a:lnTo>
                    <a:pt x="6253" y="19003"/>
                  </a:lnTo>
                  <a:lnTo>
                    <a:pt x="5874" y="17089"/>
                  </a:lnTo>
                  <a:lnTo>
                    <a:pt x="5495" y="16132"/>
                  </a:lnTo>
                  <a:lnTo>
                    <a:pt x="4547" y="14218"/>
                  </a:lnTo>
                  <a:lnTo>
                    <a:pt x="3600" y="11894"/>
                  </a:lnTo>
                  <a:lnTo>
                    <a:pt x="2842" y="9570"/>
                  </a:lnTo>
                  <a:lnTo>
                    <a:pt x="2274" y="7382"/>
                  </a:lnTo>
                  <a:lnTo>
                    <a:pt x="1326" y="6015"/>
                  </a:lnTo>
                  <a:lnTo>
                    <a:pt x="568" y="3828"/>
                  </a:lnTo>
                  <a:lnTo>
                    <a:pt x="0" y="2461"/>
                  </a:lnTo>
                  <a:lnTo>
                    <a:pt x="2274" y="1914"/>
                  </a:lnTo>
                  <a:lnTo>
                    <a:pt x="5495" y="1230"/>
                  </a:lnTo>
                  <a:lnTo>
                    <a:pt x="8147" y="957"/>
                  </a:lnTo>
                  <a:lnTo>
                    <a:pt x="9853" y="273"/>
                  </a:lnTo>
                  <a:lnTo>
                    <a:pt x="12126" y="0"/>
                  </a:lnTo>
                  <a:lnTo>
                    <a:pt x="12695" y="1230"/>
                  </a:lnTo>
                  <a:lnTo>
                    <a:pt x="13453" y="3144"/>
                  </a:lnTo>
                  <a:lnTo>
                    <a:pt x="14779" y="3144"/>
                  </a:lnTo>
                  <a:lnTo>
                    <a:pt x="15347" y="4785"/>
                  </a:lnTo>
                  <a:lnTo>
                    <a:pt x="15726" y="5742"/>
                  </a:lnTo>
                  <a:lnTo>
                    <a:pt x="17053" y="6015"/>
                  </a:lnTo>
                  <a:lnTo>
                    <a:pt x="18379" y="6699"/>
                  </a:lnTo>
                  <a:lnTo>
                    <a:pt x="19705" y="7656"/>
                  </a:lnTo>
                  <a:close/>
                  <a:moveTo>
                    <a:pt x="21600" y="13534"/>
                  </a:moveTo>
                  <a:lnTo>
                    <a:pt x="20653" y="14765"/>
                  </a:lnTo>
                  <a:lnTo>
                    <a:pt x="18947" y="14765"/>
                  </a:lnTo>
                  <a:lnTo>
                    <a:pt x="19326" y="13808"/>
                  </a:lnTo>
                  <a:lnTo>
                    <a:pt x="18947" y="12167"/>
                  </a:lnTo>
                  <a:lnTo>
                    <a:pt x="19326" y="10253"/>
                  </a:lnTo>
                  <a:lnTo>
                    <a:pt x="19326" y="9570"/>
                  </a:lnTo>
                  <a:lnTo>
                    <a:pt x="20274" y="9023"/>
                  </a:lnTo>
                  <a:lnTo>
                    <a:pt x="21600" y="13534"/>
                  </a:lnTo>
                  <a:close/>
                  <a:moveTo>
                    <a:pt x="18379" y="14491"/>
                  </a:moveTo>
                  <a:lnTo>
                    <a:pt x="17621" y="15175"/>
                  </a:lnTo>
                  <a:lnTo>
                    <a:pt x="16674" y="13808"/>
                  </a:lnTo>
                  <a:lnTo>
                    <a:pt x="16674" y="12167"/>
                  </a:lnTo>
                  <a:lnTo>
                    <a:pt x="17621" y="12167"/>
                  </a:lnTo>
                  <a:lnTo>
                    <a:pt x="18000" y="12851"/>
                  </a:lnTo>
                  <a:lnTo>
                    <a:pt x="18379" y="14491"/>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85" name="Google Shape;385;p49"/>
            <p:cNvSpPr/>
            <p:nvPr/>
          </p:nvSpPr>
          <p:spPr>
            <a:xfrm>
              <a:off x="10961513" y="4367800"/>
              <a:ext cx="1141630" cy="857557"/>
            </a:xfrm>
            <a:custGeom>
              <a:avLst/>
              <a:gdLst/>
              <a:ahLst/>
              <a:cxnLst/>
              <a:rect l="l" t="t" r="r" b="b"/>
              <a:pathLst>
                <a:path w="21600" h="21600" extrusionOk="0">
                  <a:moveTo>
                    <a:pt x="21600" y="6248"/>
                  </a:moveTo>
                  <a:lnTo>
                    <a:pt x="21524" y="6349"/>
                  </a:lnTo>
                  <a:lnTo>
                    <a:pt x="20515" y="7626"/>
                  </a:lnTo>
                  <a:lnTo>
                    <a:pt x="20212" y="8163"/>
                  </a:lnTo>
                  <a:lnTo>
                    <a:pt x="19556" y="10145"/>
                  </a:lnTo>
                  <a:lnTo>
                    <a:pt x="19430" y="11354"/>
                  </a:lnTo>
                  <a:lnTo>
                    <a:pt x="19203" y="10951"/>
                  </a:lnTo>
                  <a:lnTo>
                    <a:pt x="19203" y="10548"/>
                  </a:lnTo>
                  <a:lnTo>
                    <a:pt x="19152" y="10313"/>
                  </a:lnTo>
                  <a:lnTo>
                    <a:pt x="19026" y="10951"/>
                  </a:lnTo>
                  <a:lnTo>
                    <a:pt x="19329" y="11825"/>
                  </a:lnTo>
                  <a:lnTo>
                    <a:pt x="19203" y="12228"/>
                  </a:lnTo>
                  <a:lnTo>
                    <a:pt x="18673" y="13000"/>
                  </a:lnTo>
                  <a:lnTo>
                    <a:pt x="18320" y="13235"/>
                  </a:lnTo>
                  <a:lnTo>
                    <a:pt x="17941" y="13504"/>
                  </a:lnTo>
                  <a:lnTo>
                    <a:pt x="17891" y="14210"/>
                  </a:lnTo>
                  <a:lnTo>
                    <a:pt x="17462" y="14915"/>
                  </a:lnTo>
                  <a:lnTo>
                    <a:pt x="17184" y="15251"/>
                  </a:lnTo>
                  <a:lnTo>
                    <a:pt x="16579" y="15251"/>
                  </a:lnTo>
                  <a:lnTo>
                    <a:pt x="16881" y="15721"/>
                  </a:lnTo>
                  <a:lnTo>
                    <a:pt x="16705" y="16192"/>
                  </a:lnTo>
                  <a:lnTo>
                    <a:pt x="16402" y="16595"/>
                  </a:lnTo>
                  <a:lnTo>
                    <a:pt x="15973" y="16897"/>
                  </a:lnTo>
                  <a:lnTo>
                    <a:pt x="15695" y="16998"/>
                  </a:lnTo>
                  <a:lnTo>
                    <a:pt x="15493" y="17132"/>
                  </a:lnTo>
                  <a:lnTo>
                    <a:pt x="15393" y="17468"/>
                  </a:lnTo>
                  <a:lnTo>
                    <a:pt x="14964" y="17770"/>
                  </a:lnTo>
                  <a:lnTo>
                    <a:pt x="14005" y="17770"/>
                  </a:lnTo>
                  <a:lnTo>
                    <a:pt x="13778" y="18006"/>
                  </a:lnTo>
                  <a:lnTo>
                    <a:pt x="14257" y="18174"/>
                  </a:lnTo>
                  <a:lnTo>
                    <a:pt x="14560" y="18509"/>
                  </a:lnTo>
                  <a:lnTo>
                    <a:pt x="14560" y="18980"/>
                  </a:lnTo>
                  <a:lnTo>
                    <a:pt x="14484" y="19215"/>
                  </a:lnTo>
                  <a:lnTo>
                    <a:pt x="14181" y="19517"/>
                  </a:lnTo>
                  <a:lnTo>
                    <a:pt x="14080" y="19517"/>
                  </a:lnTo>
                  <a:lnTo>
                    <a:pt x="13954" y="19282"/>
                  </a:lnTo>
                  <a:lnTo>
                    <a:pt x="13828" y="18812"/>
                  </a:lnTo>
                  <a:lnTo>
                    <a:pt x="13651" y="18980"/>
                  </a:lnTo>
                  <a:lnTo>
                    <a:pt x="13727" y="19215"/>
                  </a:lnTo>
                  <a:lnTo>
                    <a:pt x="13601" y="19282"/>
                  </a:lnTo>
                  <a:lnTo>
                    <a:pt x="13071" y="18644"/>
                  </a:lnTo>
                  <a:lnTo>
                    <a:pt x="13172" y="19215"/>
                  </a:lnTo>
                  <a:lnTo>
                    <a:pt x="13349" y="19618"/>
                  </a:lnTo>
                  <a:lnTo>
                    <a:pt x="13525" y="19853"/>
                  </a:lnTo>
                  <a:lnTo>
                    <a:pt x="13727" y="19920"/>
                  </a:lnTo>
                  <a:lnTo>
                    <a:pt x="13778" y="20156"/>
                  </a:lnTo>
                  <a:lnTo>
                    <a:pt x="13525" y="20727"/>
                  </a:lnTo>
                  <a:lnTo>
                    <a:pt x="13424" y="20861"/>
                  </a:lnTo>
                  <a:lnTo>
                    <a:pt x="13172" y="21029"/>
                  </a:lnTo>
                  <a:lnTo>
                    <a:pt x="13071" y="21365"/>
                  </a:lnTo>
                  <a:lnTo>
                    <a:pt x="13121" y="21600"/>
                  </a:lnTo>
                  <a:lnTo>
                    <a:pt x="12163" y="21264"/>
                  </a:lnTo>
                  <a:lnTo>
                    <a:pt x="11809" y="20794"/>
                  </a:lnTo>
                  <a:lnTo>
                    <a:pt x="11759" y="20156"/>
                  </a:lnTo>
                  <a:lnTo>
                    <a:pt x="11507" y="19450"/>
                  </a:lnTo>
                  <a:lnTo>
                    <a:pt x="10800" y="18342"/>
                  </a:lnTo>
                  <a:lnTo>
                    <a:pt x="10371" y="18106"/>
                  </a:lnTo>
                  <a:lnTo>
                    <a:pt x="10018" y="17300"/>
                  </a:lnTo>
                  <a:lnTo>
                    <a:pt x="9589" y="15889"/>
                  </a:lnTo>
                  <a:lnTo>
                    <a:pt x="9059" y="15016"/>
                  </a:lnTo>
                  <a:lnTo>
                    <a:pt x="8529" y="14747"/>
                  </a:lnTo>
                  <a:lnTo>
                    <a:pt x="8100" y="14378"/>
                  </a:lnTo>
                  <a:lnTo>
                    <a:pt x="7873" y="13807"/>
                  </a:lnTo>
                  <a:lnTo>
                    <a:pt x="7621" y="13504"/>
                  </a:lnTo>
                  <a:lnTo>
                    <a:pt x="7393" y="13403"/>
                  </a:lnTo>
                  <a:lnTo>
                    <a:pt x="7267" y="13101"/>
                  </a:lnTo>
                  <a:lnTo>
                    <a:pt x="7217" y="12698"/>
                  </a:lnTo>
                  <a:lnTo>
                    <a:pt x="6788" y="12228"/>
                  </a:lnTo>
                  <a:lnTo>
                    <a:pt x="5854" y="11421"/>
                  </a:lnTo>
                  <a:lnTo>
                    <a:pt x="5551" y="10884"/>
                  </a:lnTo>
                  <a:lnTo>
                    <a:pt x="5072" y="10380"/>
                  </a:lnTo>
                  <a:lnTo>
                    <a:pt x="3886" y="9272"/>
                  </a:lnTo>
                  <a:lnTo>
                    <a:pt x="2624" y="7054"/>
                  </a:lnTo>
                  <a:lnTo>
                    <a:pt x="2372" y="6584"/>
                  </a:lnTo>
                  <a:lnTo>
                    <a:pt x="2195" y="6416"/>
                  </a:lnTo>
                  <a:lnTo>
                    <a:pt x="1842" y="6416"/>
                  </a:lnTo>
                  <a:lnTo>
                    <a:pt x="1489" y="6248"/>
                  </a:lnTo>
                  <a:lnTo>
                    <a:pt x="883" y="5711"/>
                  </a:lnTo>
                  <a:lnTo>
                    <a:pt x="0" y="5072"/>
                  </a:lnTo>
                  <a:lnTo>
                    <a:pt x="126" y="4367"/>
                  </a:lnTo>
                  <a:lnTo>
                    <a:pt x="656" y="3393"/>
                  </a:lnTo>
                  <a:lnTo>
                    <a:pt x="782" y="2855"/>
                  </a:lnTo>
                  <a:lnTo>
                    <a:pt x="883" y="2855"/>
                  </a:lnTo>
                  <a:lnTo>
                    <a:pt x="1539" y="2452"/>
                  </a:lnTo>
                  <a:lnTo>
                    <a:pt x="2195" y="1982"/>
                  </a:lnTo>
                  <a:lnTo>
                    <a:pt x="2372" y="1982"/>
                  </a:lnTo>
                  <a:lnTo>
                    <a:pt x="2750" y="1579"/>
                  </a:lnTo>
                  <a:lnTo>
                    <a:pt x="3507" y="1109"/>
                  </a:lnTo>
                  <a:lnTo>
                    <a:pt x="3760" y="773"/>
                  </a:lnTo>
                  <a:lnTo>
                    <a:pt x="3936" y="773"/>
                  </a:lnTo>
                  <a:lnTo>
                    <a:pt x="4643" y="705"/>
                  </a:lnTo>
                  <a:lnTo>
                    <a:pt x="5299" y="638"/>
                  </a:lnTo>
                  <a:lnTo>
                    <a:pt x="6031" y="537"/>
                  </a:lnTo>
                  <a:lnTo>
                    <a:pt x="6687" y="370"/>
                  </a:lnTo>
                  <a:lnTo>
                    <a:pt x="7393" y="302"/>
                  </a:lnTo>
                  <a:lnTo>
                    <a:pt x="8050" y="235"/>
                  </a:lnTo>
                  <a:lnTo>
                    <a:pt x="8756" y="67"/>
                  </a:lnTo>
                  <a:lnTo>
                    <a:pt x="9412" y="0"/>
                  </a:lnTo>
                  <a:lnTo>
                    <a:pt x="9589" y="0"/>
                  </a:lnTo>
                  <a:lnTo>
                    <a:pt x="9664" y="134"/>
                  </a:lnTo>
                  <a:lnTo>
                    <a:pt x="9664" y="370"/>
                  </a:lnTo>
                  <a:lnTo>
                    <a:pt x="9715" y="537"/>
                  </a:lnTo>
                  <a:lnTo>
                    <a:pt x="10144" y="134"/>
                  </a:lnTo>
                  <a:lnTo>
                    <a:pt x="10447" y="470"/>
                  </a:lnTo>
                  <a:lnTo>
                    <a:pt x="10901" y="1008"/>
                  </a:lnTo>
                  <a:lnTo>
                    <a:pt x="10977" y="1411"/>
                  </a:lnTo>
                  <a:lnTo>
                    <a:pt x="11027" y="1982"/>
                  </a:lnTo>
                  <a:lnTo>
                    <a:pt x="11633" y="1881"/>
                  </a:lnTo>
                  <a:lnTo>
                    <a:pt x="12289" y="1747"/>
                  </a:lnTo>
                  <a:lnTo>
                    <a:pt x="12869" y="1646"/>
                  </a:lnTo>
                  <a:lnTo>
                    <a:pt x="13475" y="1512"/>
                  </a:lnTo>
                  <a:lnTo>
                    <a:pt x="14131" y="1411"/>
                  </a:lnTo>
                  <a:lnTo>
                    <a:pt x="14736" y="1243"/>
                  </a:lnTo>
                  <a:lnTo>
                    <a:pt x="15317" y="1176"/>
                  </a:lnTo>
                  <a:lnTo>
                    <a:pt x="15922" y="1008"/>
                  </a:lnTo>
                  <a:lnTo>
                    <a:pt x="16629" y="1747"/>
                  </a:lnTo>
                  <a:lnTo>
                    <a:pt x="17361" y="2385"/>
                  </a:lnTo>
                  <a:lnTo>
                    <a:pt x="18017" y="2990"/>
                  </a:lnTo>
                  <a:lnTo>
                    <a:pt x="19430" y="4266"/>
                  </a:lnTo>
                  <a:lnTo>
                    <a:pt x="20086" y="4905"/>
                  </a:lnTo>
                  <a:lnTo>
                    <a:pt x="20818" y="5610"/>
                  </a:lnTo>
                  <a:lnTo>
                    <a:pt x="21600" y="6248"/>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86" name="Google Shape;386;p49"/>
            <p:cNvSpPr/>
            <p:nvPr/>
          </p:nvSpPr>
          <p:spPr>
            <a:xfrm>
              <a:off x="6384324" y="1548401"/>
              <a:ext cx="1563074" cy="1037604"/>
            </a:xfrm>
            <a:custGeom>
              <a:avLst/>
              <a:gdLst/>
              <a:ahLst/>
              <a:cxnLst/>
              <a:rect l="l" t="t" r="r" b="b"/>
              <a:pathLst>
                <a:path w="21600" h="21600" extrusionOk="0">
                  <a:moveTo>
                    <a:pt x="21342" y="1444"/>
                  </a:moveTo>
                  <a:lnTo>
                    <a:pt x="21250" y="2027"/>
                  </a:lnTo>
                  <a:lnTo>
                    <a:pt x="21158" y="2304"/>
                  </a:lnTo>
                  <a:lnTo>
                    <a:pt x="21029" y="2554"/>
                  </a:lnTo>
                  <a:lnTo>
                    <a:pt x="20642" y="3137"/>
                  </a:lnTo>
                  <a:lnTo>
                    <a:pt x="20513" y="3276"/>
                  </a:lnTo>
                  <a:lnTo>
                    <a:pt x="20549" y="3470"/>
                  </a:lnTo>
                  <a:lnTo>
                    <a:pt x="20642" y="3748"/>
                  </a:lnTo>
                  <a:lnTo>
                    <a:pt x="20826" y="4248"/>
                  </a:lnTo>
                  <a:lnTo>
                    <a:pt x="20955" y="4470"/>
                  </a:lnTo>
                  <a:lnTo>
                    <a:pt x="21379" y="4775"/>
                  </a:lnTo>
                  <a:lnTo>
                    <a:pt x="21600" y="5247"/>
                  </a:lnTo>
                  <a:lnTo>
                    <a:pt x="21600" y="13188"/>
                  </a:lnTo>
                  <a:lnTo>
                    <a:pt x="21563" y="14493"/>
                  </a:lnTo>
                  <a:lnTo>
                    <a:pt x="21563" y="15825"/>
                  </a:lnTo>
                  <a:lnTo>
                    <a:pt x="21158" y="15825"/>
                  </a:lnTo>
                  <a:lnTo>
                    <a:pt x="21213" y="16131"/>
                  </a:lnTo>
                  <a:lnTo>
                    <a:pt x="21342" y="16547"/>
                  </a:lnTo>
                  <a:lnTo>
                    <a:pt x="21342" y="16741"/>
                  </a:lnTo>
                  <a:lnTo>
                    <a:pt x="21305" y="16936"/>
                  </a:lnTo>
                  <a:lnTo>
                    <a:pt x="21250" y="17075"/>
                  </a:lnTo>
                  <a:lnTo>
                    <a:pt x="21250" y="17324"/>
                  </a:lnTo>
                  <a:lnTo>
                    <a:pt x="21305" y="17380"/>
                  </a:lnTo>
                  <a:lnTo>
                    <a:pt x="21471" y="17519"/>
                  </a:lnTo>
                  <a:lnTo>
                    <a:pt x="21508" y="17713"/>
                  </a:lnTo>
                  <a:lnTo>
                    <a:pt x="21563" y="17991"/>
                  </a:lnTo>
                  <a:lnTo>
                    <a:pt x="21563" y="18102"/>
                  </a:lnTo>
                  <a:lnTo>
                    <a:pt x="21434" y="18435"/>
                  </a:lnTo>
                  <a:lnTo>
                    <a:pt x="21379" y="18907"/>
                  </a:lnTo>
                  <a:lnTo>
                    <a:pt x="21250" y="19546"/>
                  </a:lnTo>
                  <a:lnTo>
                    <a:pt x="21084" y="19962"/>
                  </a:lnTo>
                  <a:lnTo>
                    <a:pt x="21084" y="20267"/>
                  </a:lnTo>
                  <a:lnTo>
                    <a:pt x="21305" y="20739"/>
                  </a:lnTo>
                  <a:lnTo>
                    <a:pt x="21342" y="20878"/>
                  </a:lnTo>
                  <a:lnTo>
                    <a:pt x="21379" y="21128"/>
                  </a:lnTo>
                  <a:lnTo>
                    <a:pt x="21471" y="21600"/>
                  </a:lnTo>
                  <a:lnTo>
                    <a:pt x="21250" y="21517"/>
                  </a:lnTo>
                  <a:lnTo>
                    <a:pt x="21029" y="21267"/>
                  </a:lnTo>
                  <a:lnTo>
                    <a:pt x="20900" y="20878"/>
                  </a:lnTo>
                  <a:lnTo>
                    <a:pt x="20549" y="20462"/>
                  </a:lnTo>
                  <a:lnTo>
                    <a:pt x="19941" y="20073"/>
                  </a:lnTo>
                  <a:lnTo>
                    <a:pt x="19517" y="19823"/>
                  </a:lnTo>
                  <a:lnTo>
                    <a:pt x="19333" y="19490"/>
                  </a:lnTo>
                  <a:lnTo>
                    <a:pt x="18817" y="19351"/>
                  </a:lnTo>
                  <a:lnTo>
                    <a:pt x="17988" y="19434"/>
                  </a:lnTo>
                  <a:lnTo>
                    <a:pt x="17472" y="19546"/>
                  </a:lnTo>
                  <a:lnTo>
                    <a:pt x="17251" y="19740"/>
                  </a:lnTo>
                  <a:lnTo>
                    <a:pt x="16716" y="19490"/>
                  </a:lnTo>
                  <a:lnTo>
                    <a:pt x="15887" y="18574"/>
                  </a:lnTo>
                  <a:lnTo>
                    <a:pt x="14762" y="18518"/>
                  </a:lnTo>
                  <a:lnTo>
                    <a:pt x="13804" y="18518"/>
                  </a:lnTo>
                  <a:lnTo>
                    <a:pt x="12809" y="18435"/>
                  </a:lnTo>
                  <a:lnTo>
                    <a:pt x="11795" y="18379"/>
                  </a:lnTo>
                  <a:lnTo>
                    <a:pt x="10837" y="18296"/>
                  </a:lnTo>
                  <a:lnTo>
                    <a:pt x="9842" y="18241"/>
                  </a:lnTo>
                  <a:lnTo>
                    <a:pt x="8828" y="18185"/>
                  </a:lnTo>
                  <a:lnTo>
                    <a:pt x="7870" y="18046"/>
                  </a:lnTo>
                  <a:lnTo>
                    <a:pt x="6874" y="17991"/>
                  </a:lnTo>
                  <a:lnTo>
                    <a:pt x="5916" y="17907"/>
                  </a:lnTo>
                  <a:lnTo>
                    <a:pt x="4921" y="17796"/>
                  </a:lnTo>
                  <a:lnTo>
                    <a:pt x="3907" y="17658"/>
                  </a:lnTo>
                  <a:lnTo>
                    <a:pt x="2949" y="17574"/>
                  </a:lnTo>
                  <a:lnTo>
                    <a:pt x="1954" y="17463"/>
                  </a:lnTo>
                  <a:lnTo>
                    <a:pt x="995" y="17324"/>
                  </a:lnTo>
                  <a:lnTo>
                    <a:pt x="0" y="17186"/>
                  </a:lnTo>
                  <a:lnTo>
                    <a:pt x="74" y="15742"/>
                  </a:lnTo>
                  <a:lnTo>
                    <a:pt x="166" y="14298"/>
                  </a:lnTo>
                  <a:lnTo>
                    <a:pt x="258" y="12799"/>
                  </a:lnTo>
                  <a:lnTo>
                    <a:pt x="350" y="11355"/>
                  </a:lnTo>
                  <a:lnTo>
                    <a:pt x="424" y="9912"/>
                  </a:lnTo>
                  <a:lnTo>
                    <a:pt x="479" y="8468"/>
                  </a:lnTo>
                  <a:lnTo>
                    <a:pt x="553" y="6941"/>
                  </a:lnTo>
                  <a:lnTo>
                    <a:pt x="645" y="5497"/>
                  </a:lnTo>
                  <a:lnTo>
                    <a:pt x="737" y="5497"/>
                  </a:lnTo>
                  <a:lnTo>
                    <a:pt x="737" y="5442"/>
                  </a:lnTo>
                  <a:lnTo>
                    <a:pt x="829" y="4053"/>
                  </a:lnTo>
                  <a:lnTo>
                    <a:pt x="903" y="2749"/>
                  </a:lnTo>
                  <a:lnTo>
                    <a:pt x="995" y="1360"/>
                  </a:lnTo>
                  <a:lnTo>
                    <a:pt x="1032" y="0"/>
                  </a:lnTo>
                  <a:lnTo>
                    <a:pt x="1696" y="56"/>
                  </a:lnTo>
                  <a:lnTo>
                    <a:pt x="2304" y="194"/>
                  </a:lnTo>
                  <a:lnTo>
                    <a:pt x="2949" y="250"/>
                  </a:lnTo>
                  <a:lnTo>
                    <a:pt x="3557" y="333"/>
                  </a:lnTo>
                  <a:lnTo>
                    <a:pt x="4220" y="389"/>
                  </a:lnTo>
                  <a:lnTo>
                    <a:pt x="4866" y="444"/>
                  </a:lnTo>
                  <a:lnTo>
                    <a:pt x="5474" y="528"/>
                  </a:lnTo>
                  <a:lnTo>
                    <a:pt x="6137" y="583"/>
                  </a:lnTo>
                  <a:lnTo>
                    <a:pt x="6745" y="639"/>
                  </a:lnTo>
                  <a:lnTo>
                    <a:pt x="7390" y="722"/>
                  </a:lnTo>
                  <a:lnTo>
                    <a:pt x="8017" y="777"/>
                  </a:lnTo>
                  <a:lnTo>
                    <a:pt x="8662" y="833"/>
                  </a:lnTo>
                  <a:lnTo>
                    <a:pt x="9270" y="916"/>
                  </a:lnTo>
                  <a:lnTo>
                    <a:pt x="9934" y="972"/>
                  </a:lnTo>
                  <a:lnTo>
                    <a:pt x="10542" y="972"/>
                  </a:lnTo>
                  <a:lnTo>
                    <a:pt x="11187" y="1055"/>
                  </a:lnTo>
                  <a:lnTo>
                    <a:pt x="11851" y="1111"/>
                  </a:lnTo>
                  <a:lnTo>
                    <a:pt x="12459" y="1111"/>
                  </a:lnTo>
                  <a:lnTo>
                    <a:pt x="13104" y="1166"/>
                  </a:lnTo>
                  <a:lnTo>
                    <a:pt x="13712" y="1166"/>
                  </a:lnTo>
                  <a:lnTo>
                    <a:pt x="14375" y="1249"/>
                  </a:lnTo>
                  <a:lnTo>
                    <a:pt x="14984" y="1249"/>
                  </a:lnTo>
                  <a:lnTo>
                    <a:pt x="15629" y="1305"/>
                  </a:lnTo>
                  <a:lnTo>
                    <a:pt x="16237" y="1305"/>
                  </a:lnTo>
                  <a:lnTo>
                    <a:pt x="16900" y="1360"/>
                  </a:lnTo>
                  <a:lnTo>
                    <a:pt x="18154" y="1360"/>
                  </a:lnTo>
                  <a:lnTo>
                    <a:pt x="18817" y="1444"/>
                  </a:lnTo>
                  <a:lnTo>
                    <a:pt x="21342" y="1444"/>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87" name="Google Shape;387;p49"/>
            <p:cNvSpPr/>
            <p:nvPr/>
          </p:nvSpPr>
          <p:spPr>
            <a:xfrm>
              <a:off x="9357096" y="3986368"/>
              <a:ext cx="1909830" cy="664173"/>
            </a:xfrm>
            <a:custGeom>
              <a:avLst/>
              <a:gdLst/>
              <a:ahLst/>
              <a:cxnLst/>
              <a:rect l="l" t="t" r="r" b="b"/>
              <a:pathLst>
                <a:path w="21600" h="21600" extrusionOk="0">
                  <a:moveTo>
                    <a:pt x="16502" y="2125"/>
                  </a:moveTo>
                  <a:lnTo>
                    <a:pt x="17105" y="1908"/>
                  </a:lnTo>
                  <a:lnTo>
                    <a:pt x="18327" y="1518"/>
                  </a:lnTo>
                  <a:lnTo>
                    <a:pt x="19172" y="1128"/>
                  </a:lnTo>
                  <a:lnTo>
                    <a:pt x="19896" y="781"/>
                  </a:lnTo>
                  <a:lnTo>
                    <a:pt x="20318" y="607"/>
                  </a:lnTo>
                  <a:lnTo>
                    <a:pt x="20861" y="390"/>
                  </a:lnTo>
                  <a:lnTo>
                    <a:pt x="20966" y="173"/>
                  </a:lnTo>
                  <a:lnTo>
                    <a:pt x="21253" y="87"/>
                  </a:lnTo>
                  <a:lnTo>
                    <a:pt x="21600" y="0"/>
                  </a:lnTo>
                  <a:lnTo>
                    <a:pt x="21525" y="694"/>
                  </a:lnTo>
                  <a:lnTo>
                    <a:pt x="21525" y="1214"/>
                  </a:lnTo>
                  <a:lnTo>
                    <a:pt x="21494" y="1908"/>
                  </a:lnTo>
                  <a:lnTo>
                    <a:pt x="21525" y="2342"/>
                  </a:lnTo>
                  <a:lnTo>
                    <a:pt x="21359" y="2429"/>
                  </a:lnTo>
                  <a:lnTo>
                    <a:pt x="21253" y="2646"/>
                  </a:lnTo>
                  <a:lnTo>
                    <a:pt x="21102" y="2949"/>
                  </a:lnTo>
                  <a:lnTo>
                    <a:pt x="20861" y="4814"/>
                  </a:lnTo>
                  <a:lnTo>
                    <a:pt x="20710" y="4988"/>
                  </a:lnTo>
                  <a:lnTo>
                    <a:pt x="20499" y="4684"/>
                  </a:lnTo>
                  <a:lnTo>
                    <a:pt x="20212" y="4988"/>
                  </a:lnTo>
                  <a:lnTo>
                    <a:pt x="20031" y="5422"/>
                  </a:lnTo>
                  <a:lnTo>
                    <a:pt x="19820" y="6333"/>
                  </a:lnTo>
                  <a:lnTo>
                    <a:pt x="19715" y="6636"/>
                  </a:lnTo>
                  <a:lnTo>
                    <a:pt x="19639" y="6766"/>
                  </a:lnTo>
                  <a:lnTo>
                    <a:pt x="19564" y="6766"/>
                  </a:lnTo>
                  <a:lnTo>
                    <a:pt x="19534" y="6636"/>
                  </a:lnTo>
                  <a:lnTo>
                    <a:pt x="19503" y="6246"/>
                  </a:lnTo>
                  <a:lnTo>
                    <a:pt x="19458" y="6116"/>
                  </a:lnTo>
                  <a:lnTo>
                    <a:pt x="19353" y="6116"/>
                  </a:lnTo>
                  <a:lnTo>
                    <a:pt x="19247" y="6333"/>
                  </a:lnTo>
                  <a:lnTo>
                    <a:pt x="19111" y="6636"/>
                  </a:lnTo>
                  <a:lnTo>
                    <a:pt x="19006" y="7243"/>
                  </a:lnTo>
                  <a:lnTo>
                    <a:pt x="18779" y="7243"/>
                  </a:lnTo>
                  <a:lnTo>
                    <a:pt x="18749" y="7373"/>
                  </a:lnTo>
                  <a:lnTo>
                    <a:pt x="18749" y="7981"/>
                  </a:lnTo>
                  <a:lnTo>
                    <a:pt x="18674" y="8371"/>
                  </a:lnTo>
                  <a:lnTo>
                    <a:pt x="18613" y="8675"/>
                  </a:lnTo>
                  <a:lnTo>
                    <a:pt x="18282" y="9108"/>
                  </a:lnTo>
                  <a:lnTo>
                    <a:pt x="17889" y="10149"/>
                  </a:lnTo>
                  <a:lnTo>
                    <a:pt x="17361" y="11277"/>
                  </a:lnTo>
                  <a:lnTo>
                    <a:pt x="16818" y="11667"/>
                  </a:lnTo>
                  <a:lnTo>
                    <a:pt x="16607" y="11971"/>
                  </a:lnTo>
                  <a:lnTo>
                    <a:pt x="16472" y="12188"/>
                  </a:lnTo>
                  <a:lnTo>
                    <a:pt x="16140" y="13316"/>
                  </a:lnTo>
                  <a:lnTo>
                    <a:pt x="16079" y="14443"/>
                  </a:lnTo>
                  <a:lnTo>
                    <a:pt x="15898" y="14747"/>
                  </a:lnTo>
                  <a:lnTo>
                    <a:pt x="15642" y="14834"/>
                  </a:lnTo>
                  <a:lnTo>
                    <a:pt x="15582" y="15051"/>
                  </a:lnTo>
                  <a:lnTo>
                    <a:pt x="15506" y="15484"/>
                  </a:lnTo>
                  <a:lnTo>
                    <a:pt x="15506" y="17393"/>
                  </a:lnTo>
                  <a:lnTo>
                    <a:pt x="14692" y="17740"/>
                  </a:lnTo>
                  <a:lnTo>
                    <a:pt x="13832" y="18043"/>
                  </a:lnTo>
                  <a:lnTo>
                    <a:pt x="12972" y="18217"/>
                  </a:lnTo>
                  <a:lnTo>
                    <a:pt x="12158" y="18520"/>
                  </a:lnTo>
                  <a:lnTo>
                    <a:pt x="11720" y="18651"/>
                  </a:lnTo>
                  <a:lnTo>
                    <a:pt x="11298" y="18737"/>
                  </a:lnTo>
                  <a:lnTo>
                    <a:pt x="10875" y="18867"/>
                  </a:lnTo>
                  <a:lnTo>
                    <a:pt x="10483" y="18954"/>
                  </a:lnTo>
                  <a:lnTo>
                    <a:pt x="10046" y="19041"/>
                  </a:lnTo>
                  <a:lnTo>
                    <a:pt x="9623" y="19258"/>
                  </a:lnTo>
                  <a:lnTo>
                    <a:pt x="9231" y="19345"/>
                  </a:lnTo>
                  <a:lnTo>
                    <a:pt x="8809" y="19475"/>
                  </a:lnTo>
                  <a:lnTo>
                    <a:pt x="8372" y="19561"/>
                  </a:lnTo>
                  <a:lnTo>
                    <a:pt x="7949" y="19648"/>
                  </a:lnTo>
                  <a:lnTo>
                    <a:pt x="7557" y="19778"/>
                  </a:lnTo>
                  <a:lnTo>
                    <a:pt x="7120" y="19865"/>
                  </a:lnTo>
                  <a:lnTo>
                    <a:pt x="6697" y="19995"/>
                  </a:lnTo>
                  <a:lnTo>
                    <a:pt x="6305" y="20082"/>
                  </a:lnTo>
                  <a:lnTo>
                    <a:pt x="5883" y="20082"/>
                  </a:lnTo>
                  <a:lnTo>
                    <a:pt x="5445" y="20169"/>
                  </a:lnTo>
                  <a:lnTo>
                    <a:pt x="5415" y="20169"/>
                  </a:lnTo>
                  <a:lnTo>
                    <a:pt x="5445" y="20299"/>
                  </a:lnTo>
                  <a:lnTo>
                    <a:pt x="5521" y="20472"/>
                  </a:lnTo>
                  <a:lnTo>
                    <a:pt x="4812" y="20602"/>
                  </a:lnTo>
                  <a:lnTo>
                    <a:pt x="4103" y="20819"/>
                  </a:lnTo>
                  <a:lnTo>
                    <a:pt x="3424" y="20906"/>
                  </a:lnTo>
                  <a:lnTo>
                    <a:pt x="2745" y="21123"/>
                  </a:lnTo>
                  <a:lnTo>
                    <a:pt x="2021" y="21210"/>
                  </a:lnTo>
                  <a:lnTo>
                    <a:pt x="1358" y="21296"/>
                  </a:lnTo>
                  <a:lnTo>
                    <a:pt x="634" y="21513"/>
                  </a:lnTo>
                  <a:lnTo>
                    <a:pt x="0" y="21600"/>
                  </a:lnTo>
                  <a:lnTo>
                    <a:pt x="60" y="21210"/>
                  </a:lnTo>
                  <a:lnTo>
                    <a:pt x="347" y="20472"/>
                  </a:lnTo>
                  <a:lnTo>
                    <a:pt x="453" y="19648"/>
                  </a:lnTo>
                  <a:lnTo>
                    <a:pt x="392" y="18651"/>
                  </a:lnTo>
                  <a:lnTo>
                    <a:pt x="498" y="17740"/>
                  </a:lnTo>
                  <a:lnTo>
                    <a:pt x="739" y="16916"/>
                  </a:lnTo>
                  <a:lnTo>
                    <a:pt x="815" y="16092"/>
                  </a:lnTo>
                  <a:lnTo>
                    <a:pt x="739" y="15267"/>
                  </a:lnTo>
                  <a:lnTo>
                    <a:pt x="845" y="14530"/>
                  </a:lnTo>
                  <a:lnTo>
                    <a:pt x="1131" y="14010"/>
                  </a:lnTo>
                  <a:lnTo>
                    <a:pt x="1177" y="13836"/>
                  </a:lnTo>
                  <a:lnTo>
                    <a:pt x="1177" y="13229"/>
                  </a:lnTo>
                  <a:lnTo>
                    <a:pt x="1237" y="13099"/>
                  </a:lnTo>
                  <a:lnTo>
                    <a:pt x="1312" y="13099"/>
                  </a:lnTo>
                  <a:lnTo>
                    <a:pt x="1358" y="12882"/>
                  </a:lnTo>
                  <a:lnTo>
                    <a:pt x="1358" y="12708"/>
                  </a:lnTo>
                  <a:lnTo>
                    <a:pt x="1282" y="12405"/>
                  </a:lnTo>
                  <a:lnTo>
                    <a:pt x="1312" y="12188"/>
                  </a:lnTo>
                  <a:lnTo>
                    <a:pt x="1312" y="11971"/>
                  </a:lnTo>
                  <a:lnTo>
                    <a:pt x="1418" y="11277"/>
                  </a:lnTo>
                  <a:lnTo>
                    <a:pt x="1463" y="10627"/>
                  </a:lnTo>
                  <a:lnTo>
                    <a:pt x="1312" y="10236"/>
                  </a:lnTo>
                  <a:lnTo>
                    <a:pt x="1388" y="9933"/>
                  </a:lnTo>
                  <a:lnTo>
                    <a:pt x="1463" y="9846"/>
                  </a:lnTo>
                  <a:lnTo>
                    <a:pt x="1523" y="9846"/>
                  </a:lnTo>
                  <a:lnTo>
                    <a:pt x="1569" y="9716"/>
                  </a:lnTo>
                  <a:lnTo>
                    <a:pt x="1569" y="9499"/>
                  </a:lnTo>
                  <a:lnTo>
                    <a:pt x="1463" y="9195"/>
                  </a:lnTo>
                  <a:lnTo>
                    <a:pt x="1493" y="9022"/>
                  </a:lnTo>
                  <a:lnTo>
                    <a:pt x="1599" y="8675"/>
                  </a:lnTo>
                  <a:lnTo>
                    <a:pt x="1629" y="8284"/>
                  </a:lnTo>
                  <a:lnTo>
                    <a:pt x="1569" y="7547"/>
                  </a:lnTo>
                  <a:lnTo>
                    <a:pt x="1750" y="7547"/>
                  </a:lnTo>
                  <a:lnTo>
                    <a:pt x="1780" y="7677"/>
                  </a:lnTo>
                  <a:lnTo>
                    <a:pt x="1855" y="7547"/>
                  </a:lnTo>
                  <a:lnTo>
                    <a:pt x="2353" y="7460"/>
                  </a:lnTo>
                  <a:lnTo>
                    <a:pt x="2775" y="7373"/>
                  </a:lnTo>
                  <a:lnTo>
                    <a:pt x="3243" y="7243"/>
                  </a:lnTo>
                  <a:lnTo>
                    <a:pt x="3665" y="7157"/>
                  </a:lnTo>
                  <a:lnTo>
                    <a:pt x="4103" y="7070"/>
                  </a:lnTo>
                  <a:lnTo>
                    <a:pt x="4555" y="6940"/>
                  </a:lnTo>
                  <a:lnTo>
                    <a:pt x="4993" y="6853"/>
                  </a:lnTo>
                  <a:lnTo>
                    <a:pt x="5385" y="6766"/>
                  </a:lnTo>
                  <a:lnTo>
                    <a:pt x="5415" y="6766"/>
                  </a:lnTo>
                  <a:lnTo>
                    <a:pt x="5385" y="5942"/>
                  </a:lnTo>
                  <a:lnTo>
                    <a:pt x="5234" y="4988"/>
                  </a:lnTo>
                  <a:lnTo>
                    <a:pt x="5837" y="4988"/>
                  </a:lnTo>
                  <a:lnTo>
                    <a:pt x="5913" y="5292"/>
                  </a:lnTo>
                  <a:lnTo>
                    <a:pt x="6773" y="4988"/>
                  </a:lnTo>
                  <a:lnTo>
                    <a:pt x="7587" y="4684"/>
                  </a:lnTo>
                  <a:lnTo>
                    <a:pt x="9307" y="4077"/>
                  </a:lnTo>
                  <a:lnTo>
                    <a:pt x="10197" y="3990"/>
                  </a:lnTo>
                  <a:lnTo>
                    <a:pt x="11041" y="3773"/>
                  </a:lnTo>
                  <a:lnTo>
                    <a:pt x="11946" y="3557"/>
                  </a:lnTo>
                  <a:lnTo>
                    <a:pt x="12836" y="3383"/>
                  </a:lnTo>
                  <a:lnTo>
                    <a:pt x="13726" y="3166"/>
                  </a:lnTo>
                  <a:lnTo>
                    <a:pt x="14616" y="2863"/>
                  </a:lnTo>
                  <a:lnTo>
                    <a:pt x="15476" y="2646"/>
                  </a:lnTo>
                  <a:lnTo>
                    <a:pt x="16366" y="2429"/>
                  </a:lnTo>
                  <a:lnTo>
                    <a:pt x="16396" y="2342"/>
                  </a:lnTo>
                  <a:lnTo>
                    <a:pt x="16426" y="2342"/>
                  </a:lnTo>
                  <a:lnTo>
                    <a:pt x="16426" y="2255"/>
                  </a:lnTo>
                  <a:lnTo>
                    <a:pt x="16502" y="2255"/>
                  </a:lnTo>
                  <a:lnTo>
                    <a:pt x="16502" y="2125"/>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88" name="Google Shape;388;p49"/>
            <p:cNvSpPr/>
            <p:nvPr/>
          </p:nvSpPr>
          <p:spPr>
            <a:xfrm>
              <a:off x="5482757" y="4209092"/>
              <a:ext cx="3155487" cy="3068798"/>
            </a:xfrm>
            <a:custGeom>
              <a:avLst/>
              <a:gdLst/>
              <a:ahLst/>
              <a:cxnLst/>
              <a:rect l="l" t="t" r="r" b="b"/>
              <a:pathLst>
                <a:path w="21600" h="21600" extrusionOk="0">
                  <a:moveTo>
                    <a:pt x="19938" y="6064"/>
                  </a:moveTo>
                  <a:lnTo>
                    <a:pt x="20021" y="6149"/>
                  </a:lnTo>
                  <a:lnTo>
                    <a:pt x="20085" y="6177"/>
                  </a:lnTo>
                  <a:lnTo>
                    <a:pt x="20112" y="6214"/>
                  </a:lnTo>
                  <a:lnTo>
                    <a:pt x="20176" y="6214"/>
                  </a:lnTo>
                  <a:lnTo>
                    <a:pt x="20240" y="6177"/>
                  </a:lnTo>
                  <a:lnTo>
                    <a:pt x="20559" y="6177"/>
                  </a:lnTo>
                  <a:lnTo>
                    <a:pt x="20651" y="6214"/>
                  </a:lnTo>
                  <a:lnTo>
                    <a:pt x="20651" y="6778"/>
                  </a:lnTo>
                  <a:lnTo>
                    <a:pt x="20669" y="7040"/>
                  </a:lnTo>
                  <a:lnTo>
                    <a:pt x="20669" y="7547"/>
                  </a:lnTo>
                  <a:lnTo>
                    <a:pt x="20687" y="7791"/>
                  </a:lnTo>
                  <a:lnTo>
                    <a:pt x="20687" y="8552"/>
                  </a:lnTo>
                  <a:lnTo>
                    <a:pt x="20714" y="8815"/>
                  </a:lnTo>
                  <a:lnTo>
                    <a:pt x="20714" y="9303"/>
                  </a:lnTo>
                  <a:lnTo>
                    <a:pt x="20952" y="9547"/>
                  </a:lnTo>
                  <a:lnTo>
                    <a:pt x="21061" y="9706"/>
                  </a:lnTo>
                  <a:lnTo>
                    <a:pt x="21080" y="9791"/>
                  </a:lnTo>
                  <a:lnTo>
                    <a:pt x="21098" y="10082"/>
                  </a:lnTo>
                  <a:lnTo>
                    <a:pt x="21125" y="10148"/>
                  </a:lnTo>
                  <a:lnTo>
                    <a:pt x="21235" y="10260"/>
                  </a:lnTo>
                  <a:lnTo>
                    <a:pt x="21253" y="10326"/>
                  </a:lnTo>
                  <a:lnTo>
                    <a:pt x="21363" y="10551"/>
                  </a:lnTo>
                  <a:lnTo>
                    <a:pt x="21363" y="10636"/>
                  </a:lnTo>
                  <a:lnTo>
                    <a:pt x="21490" y="10861"/>
                  </a:lnTo>
                  <a:lnTo>
                    <a:pt x="21554" y="10927"/>
                  </a:lnTo>
                  <a:lnTo>
                    <a:pt x="21573" y="11077"/>
                  </a:lnTo>
                  <a:lnTo>
                    <a:pt x="21600" y="11190"/>
                  </a:lnTo>
                  <a:lnTo>
                    <a:pt x="21554" y="11283"/>
                  </a:lnTo>
                  <a:lnTo>
                    <a:pt x="21573" y="11387"/>
                  </a:lnTo>
                  <a:lnTo>
                    <a:pt x="21554" y="11481"/>
                  </a:lnTo>
                  <a:lnTo>
                    <a:pt x="21536" y="11631"/>
                  </a:lnTo>
                  <a:lnTo>
                    <a:pt x="21472" y="11856"/>
                  </a:lnTo>
                  <a:lnTo>
                    <a:pt x="21399" y="11969"/>
                  </a:lnTo>
                  <a:lnTo>
                    <a:pt x="21317" y="12166"/>
                  </a:lnTo>
                  <a:lnTo>
                    <a:pt x="21317" y="12325"/>
                  </a:lnTo>
                  <a:lnTo>
                    <a:pt x="21271" y="12523"/>
                  </a:lnTo>
                  <a:lnTo>
                    <a:pt x="21271" y="12588"/>
                  </a:lnTo>
                  <a:lnTo>
                    <a:pt x="21317" y="12720"/>
                  </a:lnTo>
                  <a:lnTo>
                    <a:pt x="21363" y="13058"/>
                  </a:lnTo>
                  <a:lnTo>
                    <a:pt x="21317" y="13123"/>
                  </a:lnTo>
                  <a:lnTo>
                    <a:pt x="21207" y="13320"/>
                  </a:lnTo>
                  <a:lnTo>
                    <a:pt x="21144" y="13320"/>
                  </a:lnTo>
                  <a:lnTo>
                    <a:pt x="20970" y="13658"/>
                  </a:lnTo>
                  <a:lnTo>
                    <a:pt x="21080" y="13827"/>
                  </a:lnTo>
                  <a:lnTo>
                    <a:pt x="21080" y="13902"/>
                  </a:lnTo>
                  <a:lnTo>
                    <a:pt x="20714" y="13940"/>
                  </a:lnTo>
                  <a:lnTo>
                    <a:pt x="19911" y="14344"/>
                  </a:lnTo>
                  <a:lnTo>
                    <a:pt x="19610" y="14541"/>
                  </a:lnTo>
                  <a:lnTo>
                    <a:pt x="19610" y="14475"/>
                  </a:lnTo>
                  <a:lnTo>
                    <a:pt x="20002" y="14212"/>
                  </a:lnTo>
                  <a:lnTo>
                    <a:pt x="19875" y="14165"/>
                  </a:lnTo>
                  <a:lnTo>
                    <a:pt x="19655" y="14231"/>
                  </a:lnTo>
                  <a:lnTo>
                    <a:pt x="19573" y="14212"/>
                  </a:lnTo>
                  <a:lnTo>
                    <a:pt x="19655" y="14006"/>
                  </a:lnTo>
                  <a:lnTo>
                    <a:pt x="19637" y="13809"/>
                  </a:lnTo>
                  <a:lnTo>
                    <a:pt x="19482" y="13809"/>
                  </a:lnTo>
                  <a:lnTo>
                    <a:pt x="19372" y="13968"/>
                  </a:lnTo>
                  <a:lnTo>
                    <a:pt x="19309" y="13940"/>
                  </a:lnTo>
                  <a:lnTo>
                    <a:pt x="19226" y="13902"/>
                  </a:lnTo>
                  <a:lnTo>
                    <a:pt x="19162" y="13921"/>
                  </a:lnTo>
                  <a:lnTo>
                    <a:pt x="19199" y="14250"/>
                  </a:lnTo>
                  <a:lnTo>
                    <a:pt x="19309" y="14391"/>
                  </a:lnTo>
                  <a:lnTo>
                    <a:pt x="19400" y="14569"/>
                  </a:lnTo>
                  <a:lnTo>
                    <a:pt x="19162" y="14785"/>
                  </a:lnTo>
                  <a:lnTo>
                    <a:pt x="18962" y="14982"/>
                  </a:lnTo>
                  <a:lnTo>
                    <a:pt x="18943" y="15160"/>
                  </a:lnTo>
                  <a:lnTo>
                    <a:pt x="18752" y="15386"/>
                  </a:lnTo>
                  <a:lnTo>
                    <a:pt x="18551" y="15517"/>
                  </a:lnTo>
                  <a:lnTo>
                    <a:pt x="18076" y="15827"/>
                  </a:lnTo>
                  <a:lnTo>
                    <a:pt x="17948" y="15893"/>
                  </a:lnTo>
                  <a:lnTo>
                    <a:pt x="17757" y="16052"/>
                  </a:lnTo>
                  <a:lnTo>
                    <a:pt x="17455" y="16137"/>
                  </a:lnTo>
                  <a:lnTo>
                    <a:pt x="17200" y="16315"/>
                  </a:lnTo>
                  <a:lnTo>
                    <a:pt x="17090" y="16343"/>
                  </a:lnTo>
                  <a:lnTo>
                    <a:pt x="17264" y="16202"/>
                  </a:lnTo>
                  <a:lnTo>
                    <a:pt x="17474" y="16052"/>
                  </a:lnTo>
                  <a:lnTo>
                    <a:pt x="17300" y="16071"/>
                  </a:lnTo>
                  <a:lnTo>
                    <a:pt x="17026" y="16005"/>
                  </a:lnTo>
                  <a:lnTo>
                    <a:pt x="16853" y="16005"/>
                  </a:lnTo>
                  <a:lnTo>
                    <a:pt x="16853" y="16052"/>
                  </a:lnTo>
                  <a:lnTo>
                    <a:pt x="16725" y="16137"/>
                  </a:lnTo>
                  <a:lnTo>
                    <a:pt x="16588" y="16033"/>
                  </a:lnTo>
                  <a:lnTo>
                    <a:pt x="16524" y="15958"/>
                  </a:lnTo>
                  <a:lnTo>
                    <a:pt x="16506" y="15893"/>
                  </a:lnTo>
                  <a:lnTo>
                    <a:pt x="16460" y="15874"/>
                  </a:lnTo>
                  <a:lnTo>
                    <a:pt x="16396" y="15893"/>
                  </a:lnTo>
                  <a:lnTo>
                    <a:pt x="16588" y="16343"/>
                  </a:lnTo>
                  <a:lnTo>
                    <a:pt x="16679" y="16362"/>
                  </a:lnTo>
                  <a:lnTo>
                    <a:pt x="16761" y="16409"/>
                  </a:lnTo>
                  <a:lnTo>
                    <a:pt x="16652" y="16522"/>
                  </a:lnTo>
                  <a:lnTo>
                    <a:pt x="16524" y="16587"/>
                  </a:lnTo>
                  <a:lnTo>
                    <a:pt x="16332" y="16625"/>
                  </a:lnTo>
                  <a:lnTo>
                    <a:pt x="16159" y="16475"/>
                  </a:lnTo>
                  <a:lnTo>
                    <a:pt x="16113" y="16672"/>
                  </a:lnTo>
                  <a:lnTo>
                    <a:pt x="16095" y="16869"/>
                  </a:lnTo>
                  <a:lnTo>
                    <a:pt x="16049" y="16944"/>
                  </a:lnTo>
                  <a:lnTo>
                    <a:pt x="15967" y="17010"/>
                  </a:lnTo>
                  <a:lnTo>
                    <a:pt x="15903" y="16944"/>
                  </a:lnTo>
                  <a:lnTo>
                    <a:pt x="15876" y="16869"/>
                  </a:lnTo>
                  <a:lnTo>
                    <a:pt x="15839" y="16944"/>
                  </a:lnTo>
                  <a:lnTo>
                    <a:pt x="15748" y="16981"/>
                  </a:lnTo>
                  <a:lnTo>
                    <a:pt x="15602" y="17010"/>
                  </a:lnTo>
                  <a:lnTo>
                    <a:pt x="15492" y="17028"/>
                  </a:lnTo>
                  <a:lnTo>
                    <a:pt x="15492" y="17113"/>
                  </a:lnTo>
                  <a:lnTo>
                    <a:pt x="15538" y="17188"/>
                  </a:lnTo>
                  <a:lnTo>
                    <a:pt x="15702" y="17141"/>
                  </a:lnTo>
                  <a:lnTo>
                    <a:pt x="15639" y="17338"/>
                  </a:lnTo>
                  <a:lnTo>
                    <a:pt x="15465" y="17563"/>
                  </a:lnTo>
                  <a:lnTo>
                    <a:pt x="15319" y="17601"/>
                  </a:lnTo>
                  <a:lnTo>
                    <a:pt x="15127" y="17563"/>
                  </a:lnTo>
                  <a:lnTo>
                    <a:pt x="15063" y="17582"/>
                  </a:lnTo>
                  <a:lnTo>
                    <a:pt x="15018" y="17629"/>
                  </a:lnTo>
                  <a:lnTo>
                    <a:pt x="15255" y="17958"/>
                  </a:lnTo>
                  <a:lnTo>
                    <a:pt x="15100" y="18474"/>
                  </a:lnTo>
                  <a:lnTo>
                    <a:pt x="14990" y="18652"/>
                  </a:lnTo>
                  <a:lnTo>
                    <a:pt x="14908" y="18671"/>
                  </a:lnTo>
                  <a:lnTo>
                    <a:pt x="14844" y="18671"/>
                  </a:lnTo>
                  <a:lnTo>
                    <a:pt x="14561" y="18512"/>
                  </a:lnTo>
                  <a:lnTo>
                    <a:pt x="14415" y="18380"/>
                  </a:lnTo>
                  <a:lnTo>
                    <a:pt x="14543" y="18737"/>
                  </a:lnTo>
                  <a:lnTo>
                    <a:pt x="14908" y="18821"/>
                  </a:lnTo>
                  <a:lnTo>
                    <a:pt x="14926" y="18962"/>
                  </a:lnTo>
                  <a:lnTo>
                    <a:pt x="14908" y="19065"/>
                  </a:lnTo>
                  <a:lnTo>
                    <a:pt x="14844" y="19206"/>
                  </a:lnTo>
                  <a:lnTo>
                    <a:pt x="14780" y="19385"/>
                  </a:lnTo>
                  <a:lnTo>
                    <a:pt x="14826" y="19488"/>
                  </a:lnTo>
                  <a:lnTo>
                    <a:pt x="14863" y="19807"/>
                  </a:lnTo>
                  <a:lnTo>
                    <a:pt x="14926" y="19938"/>
                  </a:lnTo>
                  <a:lnTo>
                    <a:pt x="14972" y="20361"/>
                  </a:lnTo>
                  <a:lnTo>
                    <a:pt x="15018" y="20539"/>
                  </a:lnTo>
                  <a:lnTo>
                    <a:pt x="15337" y="21196"/>
                  </a:lnTo>
                  <a:lnTo>
                    <a:pt x="15447" y="21196"/>
                  </a:lnTo>
                  <a:lnTo>
                    <a:pt x="15465" y="21271"/>
                  </a:lnTo>
                  <a:lnTo>
                    <a:pt x="15465" y="21422"/>
                  </a:lnTo>
                  <a:lnTo>
                    <a:pt x="15228" y="21440"/>
                  </a:lnTo>
                  <a:lnTo>
                    <a:pt x="15127" y="21516"/>
                  </a:lnTo>
                  <a:lnTo>
                    <a:pt x="15100" y="21553"/>
                  </a:lnTo>
                  <a:lnTo>
                    <a:pt x="15082" y="21600"/>
                  </a:lnTo>
                  <a:lnTo>
                    <a:pt x="15063" y="21581"/>
                  </a:lnTo>
                  <a:lnTo>
                    <a:pt x="14926" y="21553"/>
                  </a:lnTo>
                  <a:lnTo>
                    <a:pt x="14671" y="21356"/>
                  </a:lnTo>
                  <a:lnTo>
                    <a:pt x="14306" y="21225"/>
                  </a:lnTo>
                  <a:lnTo>
                    <a:pt x="13804" y="21178"/>
                  </a:lnTo>
                  <a:lnTo>
                    <a:pt x="13466" y="21065"/>
                  </a:lnTo>
                  <a:lnTo>
                    <a:pt x="13292" y="20915"/>
                  </a:lnTo>
                  <a:lnTo>
                    <a:pt x="13091" y="20821"/>
                  </a:lnTo>
                  <a:lnTo>
                    <a:pt x="12900" y="20802"/>
                  </a:lnTo>
                  <a:lnTo>
                    <a:pt x="12754" y="20708"/>
                  </a:lnTo>
                  <a:lnTo>
                    <a:pt x="12617" y="20577"/>
                  </a:lnTo>
                  <a:lnTo>
                    <a:pt x="12425" y="20492"/>
                  </a:lnTo>
                  <a:lnTo>
                    <a:pt x="12169" y="20445"/>
                  </a:lnTo>
                  <a:lnTo>
                    <a:pt x="12014" y="20361"/>
                  </a:lnTo>
                  <a:lnTo>
                    <a:pt x="11905" y="20117"/>
                  </a:lnTo>
                  <a:lnTo>
                    <a:pt x="11822" y="19713"/>
                  </a:lnTo>
                  <a:lnTo>
                    <a:pt x="11713" y="19450"/>
                  </a:lnTo>
                  <a:lnTo>
                    <a:pt x="11476" y="19141"/>
                  </a:lnTo>
                  <a:lnTo>
                    <a:pt x="11457" y="19094"/>
                  </a:lnTo>
                  <a:lnTo>
                    <a:pt x="11457" y="19047"/>
                  </a:lnTo>
                  <a:lnTo>
                    <a:pt x="11476" y="18868"/>
                  </a:lnTo>
                  <a:lnTo>
                    <a:pt x="11457" y="18737"/>
                  </a:lnTo>
                  <a:lnTo>
                    <a:pt x="11393" y="18624"/>
                  </a:lnTo>
                  <a:lnTo>
                    <a:pt x="11366" y="18512"/>
                  </a:lnTo>
                  <a:lnTo>
                    <a:pt x="11412" y="18408"/>
                  </a:lnTo>
                  <a:lnTo>
                    <a:pt x="11430" y="18268"/>
                  </a:lnTo>
                  <a:lnTo>
                    <a:pt x="11393" y="18117"/>
                  </a:lnTo>
                  <a:lnTo>
                    <a:pt x="11238" y="17920"/>
                  </a:lnTo>
                  <a:lnTo>
                    <a:pt x="10983" y="17714"/>
                  </a:lnTo>
                  <a:lnTo>
                    <a:pt x="10763" y="17451"/>
                  </a:lnTo>
                  <a:lnTo>
                    <a:pt x="10572" y="17075"/>
                  </a:lnTo>
                  <a:lnTo>
                    <a:pt x="10398" y="16803"/>
                  </a:lnTo>
                  <a:lnTo>
                    <a:pt x="10225" y="16672"/>
                  </a:lnTo>
                  <a:lnTo>
                    <a:pt x="10097" y="16493"/>
                  </a:lnTo>
                  <a:lnTo>
                    <a:pt x="10033" y="16277"/>
                  </a:lnTo>
                  <a:lnTo>
                    <a:pt x="10033" y="16165"/>
                  </a:lnTo>
                  <a:lnTo>
                    <a:pt x="10051" y="16137"/>
                  </a:lnTo>
                  <a:lnTo>
                    <a:pt x="9942" y="15893"/>
                  </a:lnTo>
                  <a:lnTo>
                    <a:pt x="9704" y="15470"/>
                  </a:lnTo>
                  <a:lnTo>
                    <a:pt x="9577" y="15160"/>
                  </a:lnTo>
                  <a:lnTo>
                    <a:pt x="9558" y="14963"/>
                  </a:lnTo>
                  <a:lnTo>
                    <a:pt x="9403" y="14738"/>
                  </a:lnTo>
                  <a:lnTo>
                    <a:pt x="9120" y="14456"/>
                  </a:lnTo>
                  <a:lnTo>
                    <a:pt x="8974" y="14278"/>
                  </a:lnTo>
                  <a:lnTo>
                    <a:pt x="8956" y="14165"/>
                  </a:lnTo>
                  <a:lnTo>
                    <a:pt x="8928" y="14165"/>
                  </a:lnTo>
                  <a:lnTo>
                    <a:pt x="8518" y="13790"/>
                  </a:lnTo>
                  <a:lnTo>
                    <a:pt x="8390" y="13565"/>
                  </a:lnTo>
                  <a:lnTo>
                    <a:pt x="8308" y="13480"/>
                  </a:lnTo>
                  <a:lnTo>
                    <a:pt x="8171" y="13480"/>
                  </a:lnTo>
                  <a:lnTo>
                    <a:pt x="8134" y="13452"/>
                  </a:lnTo>
                  <a:lnTo>
                    <a:pt x="8134" y="13414"/>
                  </a:lnTo>
                  <a:lnTo>
                    <a:pt x="8089" y="13414"/>
                  </a:lnTo>
                  <a:lnTo>
                    <a:pt x="8006" y="13452"/>
                  </a:lnTo>
                  <a:lnTo>
                    <a:pt x="7769" y="13433"/>
                  </a:lnTo>
                  <a:lnTo>
                    <a:pt x="7377" y="13386"/>
                  </a:lnTo>
                  <a:lnTo>
                    <a:pt x="7075" y="13320"/>
                  </a:lnTo>
                  <a:lnTo>
                    <a:pt x="6902" y="13208"/>
                  </a:lnTo>
                  <a:lnTo>
                    <a:pt x="6792" y="13208"/>
                  </a:lnTo>
                  <a:lnTo>
                    <a:pt x="6710" y="13320"/>
                  </a:lnTo>
                  <a:lnTo>
                    <a:pt x="6555" y="13386"/>
                  </a:lnTo>
                  <a:lnTo>
                    <a:pt x="6317" y="13414"/>
                  </a:lnTo>
                  <a:lnTo>
                    <a:pt x="6108" y="13611"/>
                  </a:lnTo>
                  <a:lnTo>
                    <a:pt x="5888" y="13987"/>
                  </a:lnTo>
                  <a:lnTo>
                    <a:pt x="5797" y="14231"/>
                  </a:lnTo>
                  <a:lnTo>
                    <a:pt x="5825" y="14344"/>
                  </a:lnTo>
                  <a:lnTo>
                    <a:pt x="5761" y="14428"/>
                  </a:lnTo>
                  <a:lnTo>
                    <a:pt x="5651" y="14475"/>
                  </a:lnTo>
                  <a:lnTo>
                    <a:pt x="5523" y="14588"/>
                  </a:lnTo>
                  <a:lnTo>
                    <a:pt x="5395" y="14766"/>
                  </a:lnTo>
                  <a:lnTo>
                    <a:pt x="5258" y="14832"/>
                  </a:lnTo>
                  <a:lnTo>
                    <a:pt x="5112" y="14813"/>
                  </a:lnTo>
                  <a:lnTo>
                    <a:pt x="4829" y="14653"/>
                  </a:lnTo>
                  <a:lnTo>
                    <a:pt x="4446" y="14344"/>
                  </a:lnTo>
                  <a:lnTo>
                    <a:pt x="4136" y="14147"/>
                  </a:lnTo>
                  <a:lnTo>
                    <a:pt x="3926" y="14053"/>
                  </a:lnTo>
                  <a:lnTo>
                    <a:pt x="3734" y="13921"/>
                  </a:lnTo>
                  <a:lnTo>
                    <a:pt x="3560" y="13724"/>
                  </a:lnTo>
                  <a:lnTo>
                    <a:pt x="3405" y="13565"/>
                  </a:lnTo>
                  <a:lnTo>
                    <a:pt x="3259" y="13499"/>
                  </a:lnTo>
                  <a:lnTo>
                    <a:pt x="3104" y="13274"/>
                  </a:lnTo>
                  <a:lnTo>
                    <a:pt x="2949" y="12898"/>
                  </a:lnTo>
                  <a:lnTo>
                    <a:pt x="2867" y="12635"/>
                  </a:lnTo>
                  <a:lnTo>
                    <a:pt x="2885" y="12344"/>
                  </a:lnTo>
                  <a:lnTo>
                    <a:pt x="2693" y="11696"/>
                  </a:lnTo>
                  <a:lnTo>
                    <a:pt x="2584" y="11415"/>
                  </a:lnTo>
                  <a:lnTo>
                    <a:pt x="2501" y="11283"/>
                  </a:lnTo>
                  <a:lnTo>
                    <a:pt x="2310" y="11105"/>
                  </a:lnTo>
                  <a:lnTo>
                    <a:pt x="2027" y="10899"/>
                  </a:lnTo>
                  <a:lnTo>
                    <a:pt x="1680" y="10523"/>
                  </a:lnTo>
                  <a:lnTo>
                    <a:pt x="1223" y="9950"/>
                  </a:lnTo>
                  <a:lnTo>
                    <a:pt x="904" y="9594"/>
                  </a:lnTo>
                  <a:lnTo>
                    <a:pt x="730" y="9481"/>
                  </a:lnTo>
                  <a:lnTo>
                    <a:pt x="557" y="9256"/>
                  </a:lnTo>
                  <a:lnTo>
                    <a:pt x="447" y="8993"/>
                  </a:lnTo>
                  <a:lnTo>
                    <a:pt x="320" y="8796"/>
                  </a:lnTo>
                  <a:lnTo>
                    <a:pt x="301" y="8796"/>
                  </a:lnTo>
                  <a:lnTo>
                    <a:pt x="100" y="8664"/>
                  </a:lnTo>
                  <a:lnTo>
                    <a:pt x="0" y="8280"/>
                  </a:lnTo>
                  <a:lnTo>
                    <a:pt x="1096" y="8420"/>
                  </a:lnTo>
                  <a:lnTo>
                    <a:pt x="1461" y="8458"/>
                  </a:lnTo>
                  <a:lnTo>
                    <a:pt x="1835" y="8505"/>
                  </a:lnTo>
                  <a:lnTo>
                    <a:pt x="2200" y="8524"/>
                  </a:lnTo>
                  <a:lnTo>
                    <a:pt x="2931" y="8617"/>
                  </a:lnTo>
                  <a:lnTo>
                    <a:pt x="3296" y="8636"/>
                  </a:lnTo>
                  <a:lnTo>
                    <a:pt x="3661" y="8683"/>
                  </a:lnTo>
                  <a:lnTo>
                    <a:pt x="4053" y="8730"/>
                  </a:lnTo>
                  <a:lnTo>
                    <a:pt x="4419" y="8749"/>
                  </a:lnTo>
                  <a:lnTo>
                    <a:pt x="4784" y="8796"/>
                  </a:lnTo>
                  <a:lnTo>
                    <a:pt x="5158" y="8815"/>
                  </a:lnTo>
                  <a:lnTo>
                    <a:pt x="5523" y="8833"/>
                  </a:lnTo>
                  <a:lnTo>
                    <a:pt x="5888" y="8880"/>
                  </a:lnTo>
                  <a:lnTo>
                    <a:pt x="5934" y="8326"/>
                  </a:lnTo>
                  <a:lnTo>
                    <a:pt x="5971" y="7773"/>
                  </a:lnTo>
                  <a:lnTo>
                    <a:pt x="6108" y="6111"/>
                  </a:lnTo>
                  <a:lnTo>
                    <a:pt x="6144" y="5557"/>
                  </a:lnTo>
                  <a:lnTo>
                    <a:pt x="6190" y="4994"/>
                  </a:lnTo>
                  <a:lnTo>
                    <a:pt x="6235" y="4440"/>
                  </a:lnTo>
                  <a:lnTo>
                    <a:pt x="6272" y="3886"/>
                  </a:lnTo>
                  <a:lnTo>
                    <a:pt x="6363" y="2779"/>
                  </a:lnTo>
                  <a:lnTo>
                    <a:pt x="6427" y="2225"/>
                  </a:lnTo>
                  <a:lnTo>
                    <a:pt x="6473" y="1671"/>
                  </a:lnTo>
                  <a:lnTo>
                    <a:pt x="6509" y="1117"/>
                  </a:lnTo>
                  <a:lnTo>
                    <a:pt x="6555" y="563"/>
                  </a:lnTo>
                  <a:lnTo>
                    <a:pt x="6601" y="0"/>
                  </a:lnTo>
                  <a:lnTo>
                    <a:pt x="6664" y="0"/>
                  </a:lnTo>
                  <a:lnTo>
                    <a:pt x="6947" y="28"/>
                  </a:lnTo>
                  <a:lnTo>
                    <a:pt x="7221" y="47"/>
                  </a:lnTo>
                  <a:lnTo>
                    <a:pt x="7532" y="66"/>
                  </a:lnTo>
                  <a:lnTo>
                    <a:pt x="7806" y="94"/>
                  </a:lnTo>
                  <a:lnTo>
                    <a:pt x="8107" y="113"/>
                  </a:lnTo>
                  <a:lnTo>
                    <a:pt x="8390" y="141"/>
                  </a:lnTo>
                  <a:lnTo>
                    <a:pt x="8691" y="160"/>
                  </a:lnTo>
                  <a:lnTo>
                    <a:pt x="8974" y="178"/>
                  </a:lnTo>
                  <a:lnTo>
                    <a:pt x="9275" y="207"/>
                  </a:lnTo>
                  <a:lnTo>
                    <a:pt x="9558" y="207"/>
                  </a:lnTo>
                  <a:lnTo>
                    <a:pt x="9832" y="225"/>
                  </a:lnTo>
                  <a:lnTo>
                    <a:pt x="10143" y="244"/>
                  </a:lnTo>
                  <a:lnTo>
                    <a:pt x="10417" y="244"/>
                  </a:lnTo>
                  <a:lnTo>
                    <a:pt x="10718" y="272"/>
                  </a:lnTo>
                  <a:lnTo>
                    <a:pt x="11001" y="291"/>
                  </a:lnTo>
                  <a:lnTo>
                    <a:pt x="11302" y="291"/>
                  </a:lnTo>
                  <a:lnTo>
                    <a:pt x="11284" y="535"/>
                  </a:lnTo>
                  <a:lnTo>
                    <a:pt x="11284" y="779"/>
                  </a:lnTo>
                  <a:lnTo>
                    <a:pt x="11256" y="1004"/>
                  </a:lnTo>
                  <a:lnTo>
                    <a:pt x="11256" y="1249"/>
                  </a:lnTo>
                  <a:lnTo>
                    <a:pt x="11238" y="1493"/>
                  </a:lnTo>
                  <a:lnTo>
                    <a:pt x="11238" y="1953"/>
                  </a:lnTo>
                  <a:lnTo>
                    <a:pt x="11220" y="2197"/>
                  </a:lnTo>
                  <a:lnTo>
                    <a:pt x="11220" y="2422"/>
                  </a:lnTo>
                  <a:lnTo>
                    <a:pt x="11193" y="2666"/>
                  </a:lnTo>
                  <a:lnTo>
                    <a:pt x="11193" y="2891"/>
                  </a:lnTo>
                  <a:lnTo>
                    <a:pt x="11174" y="3135"/>
                  </a:lnTo>
                  <a:lnTo>
                    <a:pt x="11174" y="3379"/>
                  </a:lnTo>
                  <a:lnTo>
                    <a:pt x="11156" y="3595"/>
                  </a:lnTo>
                  <a:lnTo>
                    <a:pt x="11156" y="4083"/>
                  </a:lnTo>
                  <a:lnTo>
                    <a:pt x="11238" y="4112"/>
                  </a:lnTo>
                  <a:lnTo>
                    <a:pt x="11348" y="4177"/>
                  </a:lnTo>
                  <a:lnTo>
                    <a:pt x="11631" y="4440"/>
                  </a:lnTo>
                  <a:lnTo>
                    <a:pt x="11713" y="4487"/>
                  </a:lnTo>
                  <a:lnTo>
                    <a:pt x="11868" y="4468"/>
                  </a:lnTo>
                  <a:lnTo>
                    <a:pt x="12042" y="4506"/>
                  </a:lnTo>
                  <a:lnTo>
                    <a:pt x="12078" y="4506"/>
                  </a:lnTo>
                  <a:lnTo>
                    <a:pt x="12105" y="4403"/>
                  </a:lnTo>
                  <a:lnTo>
                    <a:pt x="12124" y="4374"/>
                  </a:lnTo>
                  <a:lnTo>
                    <a:pt x="12142" y="4374"/>
                  </a:lnTo>
                  <a:lnTo>
                    <a:pt x="12297" y="4487"/>
                  </a:lnTo>
                  <a:lnTo>
                    <a:pt x="12315" y="4534"/>
                  </a:lnTo>
                  <a:lnTo>
                    <a:pt x="12407" y="4665"/>
                  </a:lnTo>
                  <a:lnTo>
                    <a:pt x="12407" y="4816"/>
                  </a:lnTo>
                  <a:lnTo>
                    <a:pt x="12452" y="4863"/>
                  </a:lnTo>
                  <a:lnTo>
                    <a:pt x="12535" y="4891"/>
                  </a:lnTo>
                  <a:lnTo>
                    <a:pt x="12754" y="4891"/>
                  </a:lnTo>
                  <a:lnTo>
                    <a:pt x="13028" y="4994"/>
                  </a:lnTo>
                  <a:lnTo>
                    <a:pt x="13137" y="5022"/>
                  </a:lnTo>
                  <a:lnTo>
                    <a:pt x="13329" y="4994"/>
                  </a:lnTo>
                  <a:lnTo>
                    <a:pt x="13502" y="5154"/>
                  </a:lnTo>
                  <a:lnTo>
                    <a:pt x="13566" y="5172"/>
                  </a:lnTo>
                  <a:lnTo>
                    <a:pt x="13639" y="5154"/>
                  </a:lnTo>
                  <a:lnTo>
                    <a:pt x="13740" y="5060"/>
                  </a:lnTo>
                  <a:lnTo>
                    <a:pt x="14150" y="5060"/>
                  </a:lnTo>
                  <a:lnTo>
                    <a:pt x="14150" y="5172"/>
                  </a:lnTo>
                  <a:lnTo>
                    <a:pt x="14196" y="5266"/>
                  </a:lnTo>
                  <a:lnTo>
                    <a:pt x="14351" y="5351"/>
                  </a:lnTo>
                  <a:lnTo>
                    <a:pt x="14370" y="5398"/>
                  </a:lnTo>
                  <a:lnTo>
                    <a:pt x="14370" y="5557"/>
                  </a:lnTo>
                  <a:lnTo>
                    <a:pt x="14415" y="5595"/>
                  </a:lnTo>
                  <a:lnTo>
                    <a:pt x="14543" y="5595"/>
                  </a:lnTo>
                  <a:lnTo>
                    <a:pt x="14625" y="5557"/>
                  </a:lnTo>
                  <a:lnTo>
                    <a:pt x="14780" y="5416"/>
                  </a:lnTo>
                  <a:lnTo>
                    <a:pt x="14844" y="5379"/>
                  </a:lnTo>
                  <a:lnTo>
                    <a:pt x="14908" y="5379"/>
                  </a:lnTo>
                  <a:lnTo>
                    <a:pt x="14926" y="5416"/>
                  </a:lnTo>
                  <a:lnTo>
                    <a:pt x="14972" y="5529"/>
                  </a:lnTo>
                  <a:lnTo>
                    <a:pt x="15127" y="5595"/>
                  </a:lnTo>
                  <a:lnTo>
                    <a:pt x="15209" y="5689"/>
                  </a:lnTo>
                  <a:lnTo>
                    <a:pt x="15255" y="5707"/>
                  </a:lnTo>
                  <a:lnTo>
                    <a:pt x="15319" y="5689"/>
                  </a:lnTo>
                  <a:lnTo>
                    <a:pt x="15401" y="5623"/>
                  </a:lnTo>
                  <a:lnTo>
                    <a:pt x="15465" y="5642"/>
                  </a:lnTo>
                  <a:lnTo>
                    <a:pt x="15556" y="5576"/>
                  </a:lnTo>
                  <a:lnTo>
                    <a:pt x="15602" y="5623"/>
                  </a:lnTo>
                  <a:lnTo>
                    <a:pt x="15575" y="5754"/>
                  </a:lnTo>
                  <a:lnTo>
                    <a:pt x="15575" y="5801"/>
                  </a:lnTo>
                  <a:lnTo>
                    <a:pt x="15620" y="5867"/>
                  </a:lnTo>
                  <a:lnTo>
                    <a:pt x="15666" y="5886"/>
                  </a:lnTo>
                  <a:lnTo>
                    <a:pt x="15702" y="5905"/>
                  </a:lnTo>
                  <a:lnTo>
                    <a:pt x="15730" y="5867"/>
                  </a:lnTo>
                  <a:lnTo>
                    <a:pt x="15794" y="5707"/>
                  </a:lnTo>
                  <a:lnTo>
                    <a:pt x="15794" y="5660"/>
                  </a:lnTo>
                  <a:lnTo>
                    <a:pt x="15858" y="5642"/>
                  </a:lnTo>
                  <a:lnTo>
                    <a:pt x="15903" y="5623"/>
                  </a:lnTo>
                  <a:lnTo>
                    <a:pt x="15922" y="5510"/>
                  </a:lnTo>
                  <a:lnTo>
                    <a:pt x="16013" y="5463"/>
                  </a:lnTo>
                  <a:lnTo>
                    <a:pt x="16031" y="5463"/>
                  </a:lnTo>
                  <a:lnTo>
                    <a:pt x="16077" y="5510"/>
                  </a:lnTo>
                  <a:lnTo>
                    <a:pt x="16141" y="5623"/>
                  </a:lnTo>
                  <a:lnTo>
                    <a:pt x="16314" y="5660"/>
                  </a:lnTo>
                  <a:lnTo>
                    <a:pt x="16351" y="5660"/>
                  </a:lnTo>
                  <a:lnTo>
                    <a:pt x="16396" y="5642"/>
                  </a:lnTo>
                  <a:lnTo>
                    <a:pt x="16460" y="5576"/>
                  </a:lnTo>
                  <a:lnTo>
                    <a:pt x="16506" y="5557"/>
                  </a:lnTo>
                  <a:lnTo>
                    <a:pt x="16524" y="5576"/>
                  </a:lnTo>
                  <a:lnTo>
                    <a:pt x="16551" y="5576"/>
                  </a:lnTo>
                  <a:lnTo>
                    <a:pt x="16551" y="5689"/>
                  </a:lnTo>
                  <a:lnTo>
                    <a:pt x="16725" y="5801"/>
                  </a:lnTo>
                  <a:lnTo>
                    <a:pt x="16853" y="5820"/>
                  </a:lnTo>
                  <a:lnTo>
                    <a:pt x="16962" y="5951"/>
                  </a:lnTo>
                  <a:lnTo>
                    <a:pt x="16999" y="5951"/>
                  </a:lnTo>
                  <a:lnTo>
                    <a:pt x="17044" y="5867"/>
                  </a:lnTo>
                  <a:lnTo>
                    <a:pt x="17172" y="5839"/>
                  </a:lnTo>
                  <a:lnTo>
                    <a:pt x="17282" y="5726"/>
                  </a:lnTo>
                  <a:lnTo>
                    <a:pt x="17583" y="5623"/>
                  </a:lnTo>
                  <a:lnTo>
                    <a:pt x="17711" y="5660"/>
                  </a:lnTo>
                  <a:lnTo>
                    <a:pt x="17839" y="5642"/>
                  </a:lnTo>
                  <a:lnTo>
                    <a:pt x="17884" y="5595"/>
                  </a:lnTo>
                  <a:lnTo>
                    <a:pt x="18103" y="5529"/>
                  </a:lnTo>
                  <a:lnTo>
                    <a:pt x="18149" y="5482"/>
                  </a:lnTo>
                  <a:lnTo>
                    <a:pt x="18213" y="5529"/>
                  </a:lnTo>
                  <a:lnTo>
                    <a:pt x="18231" y="5576"/>
                  </a:lnTo>
                  <a:lnTo>
                    <a:pt x="18277" y="5595"/>
                  </a:lnTo>
                  <a:lnTo>
                    <a:pt x="18423" y="5642"/>
                  </a:lnTo>
                  <a:lnTo>
                    <a:pt x="18514" y="5642"/>
                  </a:lnTo>
                  <a:lnTo>
                    <a:pt x="18660" y="5557"/>
                  </a:lnTo>
                  <a:lnTo>
                    <a:pt x="18724" y="5463"/>
                  </a:lnTo>
                  <a:lnTo>
                    <a:pt x="18752" y="5463"/>
                  </a:lnTo>
                  <a:lnTo>
                    <a:pt x="18879" y="5510"/>
                  </a:lnTo>
                  <a:lnTo>
                    <a:pt x="19162" y="5689"/>
                  </a:lnTo>
                  <a:lnTo>
                    <a:pt x="19309" y="5839"/>
                  </a:lnTo>
                  <a:lnTo>
                    <a:pt x="19482" y="5905"/>
                  </a:lnTo>
                  <a:lnTo>
                    <a:pt x="19573" y="5970"/>
                  </a:lnTo>
                  <a:lnTo>
                    <a:pt x="19938" y="6064"/>
                  </a:lnTo>
                  <a:close/>
                  <a:moveTo>
                    <a:pt x="19135" y="15010"/>
                  </a:moveTo>
                  <a:lnTo>
                    <a:pt x="19053" y="15029"/>
                  </a:lnTo>
                  <a:lnTo>
                    <a:pt x="19418" y="14719"/>
                  </a:lnTo>
                  <a:lnTo>
                    <a:pt x="19482" y="14635"/>
                  </a:lnTo>
                  <a:lnTo>
                    <a:pt x="19592" y="14635"/>
                  </a:lnTo>
                  <a:lnTo>
                    <a:pt x="19418" y="14813"/>
                  </a:lnTo>
                  <a:lnTo>
                    <a:pt x="19135" y="15010"/>
                  </a:lnTo>
                  <a:close/>
                  <a:moveTo>
                    <a:pt x="16177" y="17010"/>
                  </a:moveTo>
                  <a:lnTo>
                    <a:pt x="16113" y="17028"/>
                  </a:lnTo>
                  <a:lnTo>
                    <a:pt x="16177" y="16916"/>
                  </a:lnTo>
                  <a:lnTo>
                    <a:pt x="16314" y="16850"/>
                  </a:lnTo>
                  <a:lnTo>
                    <a:pt x="16588" y="16653"/>
                  </a:lnTo>
                  <a:lnTo>
                    <a:pt x="16725" y="16625"/>
                  </a:lnTo>
                  <a:lnTo>
                    <a:pt x="16761" y="16559"/>
                  </a:lnTo>
                  <a:lnTo>
                    <a:pt x="16807" y="16559"/>
                  </a:lnTo>
                  <a:lnTo>
                    <a:pt x="16789" y="16653"/>
                  </a:lnTo>
                  <a:lnTo>
                    <a:pt x="16551" y="16766"/>
                  </a:lnTo>
                  <a:lnTo>
                    <a:pt x="16177" y="17010"/>
                  </a:lnTo>
                  <a:close/>
                  <a:moveTo>
                    <a:pt x="15730" y="17517"/>
                  </a:moveTo>
                  <a:lnTo>
                    <a:pt x="15702" y="17517"/>
                  </a:lnTo>
                  <a:lnTo>
                    <a:pt x="15794" y="17338"/>
                  </a:lnTo>
                  <a:lnTo>
                    <a:pt x="15794" y="17291"/>
                  </a:lnTo>
                  <a:lnTo>
                    <a:pt x="15940" y="17075"/>
                  </a:lnTo>
                  <a:lnTo>
                    <a:pt x="16013" y="17047"/>
                  </a:lnTo>
                  <a:lnTo>
                    <a:pt x="16049" y="17141"/>
                  </a:lnTo>
                  <a:lnTo>
                    <a:pt x="15903" y="17272"/>
                  </a:lnTo>
                  <a:lnTo>
                    <a:pt x="15730" y="17517"/>
                  </a:lnTo>
                  <a:close/>
                  <a:moveTo>
                    <a:pt x="15127" y="18718"/>
                  </a:moveTo>
                  <a:lnTo>
                    <a:pt x="15082" y="18821"/>
                  </a:lnTo>
                  <a:lnTo>
                    <a:pt x="15100" y="18652"/>
                  </a:lnTo>
                  <a:lnTo>
                    <a:pt x="15228" y="18268"/>
                  </a:lnTo>
                  <a:lnTo>
                    <a:pt x="15538" y="17761"/>
                  </a:lnTo>
                  <a:lnTo>
                    <a:pt x="15666" y="17676"/>
                  </a:lnTo>
                  <a:lnTo>
                    <a:pt x="15319" y="18230"/>
                  </a:lnTo>
                  <a:lnTo>
                    <a:pt x="15127" y="18718"/>
                  </a:lnTo>
                  <a:close/>
                  <a:moveTo>
                    <a:pt x="15429" y="20999"/>
                  </a:moveTo>
                  <a:lnTo>
                    <a:pt x="15401" y="21112"/>
                  </a:lnTo>
                  <a:lnTo>
                    <a:pt x="15255" y="20671"/>
                  </a:lnTo>
                  <a:lnTo>
                    <a:pt x="15036" y="19666"/>
                  </a:lnTo>
                  <a:lnTo>
                    <a:pt x="15036" y="19112"/>
                  </a:lnTo>
                  <a:lnTo>
                    <a:pt x="15082" y="18915"/>
                  </a:lnTo>
                  <a:lnTo>
                    <a:pt x="15127" y="19713"/>
                  </a:lnTo>
                  <a:lnTo>
                    <a:pt x="15365" y="20736"/>
                  </a:lnTo>
                  <a:lnTo>
                    <a:pt x="15429" y="20999"/>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89" name="Google Shape;389;p49"/>
            <p:cNvSpPr/>
            <p:nvPr/>
          </p:nvSpPr>
          <p:spPr>
            <a:xfrm>
              <a:off x="4010374" y="2355277"/>
              <a:ext cx="1264329" cy="1564408"/>
            </a:xfrm>
            <a:custGeom>
              <a:avLst/>
              <a:gdLst/>
              <a:ahLst/>
              <a:cxnLst/>
              <a:rect l="l" t="t" r="r" b="b"/>
              <a:pathLst>
                <a:path w="21600" h="21600" extrusionOk="0">
                  <a:moveTo>
                    <a:pt x="15243" y="1565"/>
                  </a:moveTo>
                  <a:lnTo>
                    <a:pt x="14901" y="3002"/>
                  </a:lnTo>
                  <a:lnTo>
                    <a:pt x="14810" y="3480"/>
                  </a:lnTo>
                  <a:lnTo>
                    <a:pt x="14742" y="3959"/>
                  </a:lnTo>
                  <a:lnTo>
                    <a:pt x="14651" y="4438"/>
                  </a:lnTo>
                  <a:lnTo>
                    <a:pt x="14423" y="5395"/>
                  </a:lnTo>
                  <a:lnTo>
                    <a:pt x="15334" y="5487"/>
                  </a:lnTo>
                  <a:lnTo>
                    <a:pt x="16200" y="5616"/>
                  </a:lnTo>
                  <a:lnTo>
                    <a:pt x="17111" y="5745"/>
                  </a:lnTo>
                  <a:lnTo>
                    <a:pt x="18046" y="5837"/>
                  </a:lnTo>
                  <a:lnTo>
                    <a:pt x="18889" y="5966"/>
                  </a:lnTo>
                  <a:lnTo>
                    <a:pt x="19823" y="6058"/>
                  </a:lnTo>
                  <a:lnTo>
                    <a:pt x="20734" y="6187"/>
                  </a:lnTo>
                  <a:lnTo>
                    <a:pt x="21600" y="6279"/>
                  </a:lnTo>
                  <a:lnTo>
                    <a:pt x="21418" y="7237"/>
                  </a:lnTo>
                  <a:lnTo>
                    <a:pt x="20780" y="11067"/>
                  </a:lnTo>
                  <a:lnTo>
                    <a:pt x="20575" y="12025"/>
                  </a:lnTo>
                  <a:lnTo>
                    <a:pt x="20415" y="12982"/>
                  </a:lnTo>
                  <a:lnTo>
                    <a:pt x="20233" y="13940"/>
                  </a:lnTo>
                  <a:lnTo>
                    <a:pt x="19914" y="15855"/>
                  </a:lnTo>
                  <a:lnTo>
                    <a:pt x="19709" y="16812"/>
                  </a:lnTo>
                  <a:lnTo>
                    <a:pt x="19230" y="19685"/>
                  </a:lnTo>
                  <a:lnTo>
                    <a:pt x="19048" y="20642"/>
                  </a:lnTo>
                  <a:lnTo>
                    <a:pt x="18889" y="21600"/>
                  </a:lnTo>
                  <a:lnTo>
                    <a:pt x="16519" y="21342"/>
                  </a:lnTo>
                  <a:lnTo>
                    <a:pt x="15334" y="21158"/>
                  </a:lnTo>
                  <a:lnTo>
                    <a:pt x="14149" y="21029"/>
                  </a:lnTo>
                  <a:lnTo>
                    <a:pt x="12965" y="20863"/>
                  </a:lnTo>
                  <a:lnTo>
                    <a:pt x="11780" y="20735"/>
                  </a:lnTo>
                  <a:lnTo>
                    <a:pt x="10595" y="20550"/>
                  </a:lnTo>
                  <a:lnTo>
                    <a:pt x="9410" y="20385"/>
                  </a:lnTo>
                  <a:lnTo>
                    <a:pt x="8225" y="20256"/>
                  </a:lnTo>
                  <a:lnTo>
                    <a:pt x="7041" y="20072"/>
                  </a:lnTo>
                  <a:lnTo>
                    <a:pt x="5856" y="19906"/>
                  </a:lnTo>
                  <a:lnTo>
                    <a:pt x="4671" y="19722"/>
                  </a:lnTo>
                  <a:lnTo>
                    <a:pt x="3486" y="19501"/>
                  </a:lnTo>
                  <a:lnTo>
                    <a:pt x="2301" y="19335"/>
                  </a:lnTo>
                  <a:lnTo>
                    <a:pt x="1185" y="19151"/>
                  </a:lnTo>
                  <a:lnTo>
                    <a:pt x="0" y="18948"/>
                  </a:lnTo>
                  <a:lnTo>
                    <a:pt x="91" y="18377"/>
                  </a:lnTo>
                  <a:lnTo>
                    <a:pt x="273" y="17770"/>
                  </a:lnTo>
                  <a:lnTo>
                    <a:pt x="433" y="17199"/>
                  </a:lnTo>
                  <a:lnTo>
                    <a:pt x="592" y="16591"/>
                  </a:lnTo>
                  <a:lnTo>
                    <a:pt x="684" y="15984"/>
                  </a:lnTo>
                  <a:lnTo>
                    <a:pt x="866" y="15413"/>
                  </a:lnTo>
                  <a:lnTo>
                    <a:pt x="1025" y="14805"/>
                  </a:lnTo>
                  <a:lnTo>
                    <a:pt x="1185" y="14234"/>
                  </a:lnTo>
                  <a:lnTo>
                    <a:pt x="1276" y="13627"/>
                  </a:lnTo>
                  <a:lnTo>
                    <a:pt x="1458" y="13019"/>
                  </a:lnTo>
                  <a:lnTo>
                    <a:pt x="1618" y="12448"/>
                  </a:lnTo>
                  <a:lnTo>
                    <a:pt x="1709" y="11840"/>
                  </a:lnTo>
                  <a:lnTo>
                    <a:pt x="1868" y="11270"/>
                  </a:lnTo>
                  <a:lnTo>
                    <a:pt x="2051" y="10662"/>
                  </a:lnTo>
                  <a:lnTo>
                    <a:pt x="2210" y="10054"/>
                  </a:lnTo>
                  <a:lnTo>
                    <a:pt x="2301" y="9502"/>
                  </a:lnTo>
                  <a:lnTo>
                    <a:pt x="2461" y="8876"/>
                  </a:lnTo>
                  <a:lnTo>
                    <a:pt x="2643" y="8323"/>
                  </a:lnTo>
                  <a:lnTo>
                    <a:pt x="2803" y="7716"/>
                  </a:lnTo>
                  <a:lnTo>
                    <a:pt x="2894" y="7090"/>
                  </a:lnTo>
                  <a:lnTo>
                    <a:pt x="3053" y="6537"/>
                  </a:lnTo>
                  <a:lnTo>
                    <a:pt x="3235" y="5929"/>
                  </a:lnTo>
                  <a:lnTo>
                    <a:pt x="3395" y="5322"/>
                  </a:lnTo>
                  <a:lnTo>
                    <a:pt x="3486" y="4751"/>
                  </a:lnTo>
                  <a:lnTo>
                    <a:pt x="3646" y="4143"/>
                  </a:lnTo>
                  <a:lnTo>
                    <a:pt x="3828" y="3572"/>
                  </a:lnTo>
                  <a:lnTo>
                    <a:pt x="3987" y="2965"/>
                  </a:lnTo>
                  <a:lnTo>
                    <a:pt x="4078" y="2357"/>
                  </a:lnTo>
                  <a:lnTo>
                    <a:pt x="4238" y="1786"/>
                  </a:lnTo>
                  <a:lnTo>
                    <a:pt x="4420" y="1179"/>
                  </a:lnTo>
                  <a:lnTo>
                    <a:pt x="4511" y="571"/>
                  </a:lnTo>
                  <a:lnTo>
                    <a:pt x="4671" y="0"/>
                  </a:lnTo>
                  <a:lnTo>
                    <a:pt x="5332" y="92"/>
                  </a:lnTo>
                  <a:lnTo>
                    <a:pt x="6015" y="221"/>
                  </a:lnTo>
                  <a:lnTo>
                    <a:pt x="6676" y="313"/>
                  </a:lnTo>
                  <a:lnTo>
                    <a:pt x="7314" y="387"/>
                  </a:lnTo>
                  <a:lnTo>
                    <a:pt x="7975" y="516"/>
                  </a:lnTo>
                  <a:lnTo>
                    <a:pt x="8613" y="608"/>
                  </a:lnTo>
                  <a:lnTo>
                    <a:pt x="9319" y="700"/>
                  </a:lnTo>
                  <a:lnTo>
                    <a:pt x="9957" y="829"/>
                  </a:lnTo>
                  <a:lnTo>
                    <a:pt x="10595" y="921"/>
                  </a:lnTo>
                  <a:lnTo>
                    <a:pt x="11256" y="994"/>
                  </a:lnTo>
                  <a:lnTo>
                    <a:pt x="11894" y="1086"/>
                  </a:lnTo>
                  <a:lnTo>
                    <a:pt x="12600" y="1179"/>
                  </a:lnTo>
                  <a:lnTo>
                    <a:pt x="13238" y="1307"/>
                  </a:lnTo>
                  <a:lnTo>
                    <a:pt x="13899" y="1399"/>
                  </a:lnTo>
                  <a:lnTo>
                    <a:pt x="14537" y="1473"/>
                  </a:lnTo>
                  <a:lnTo>
                    <a:pt x="15243" y="1565"/>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90" name="Google Shape;390;p49"/>
            <p:cNvSpPr/>
            <p:nvPr/>
          </p:nvSpPr>
          <p:spPr>
            <a:xfrm>
              <a:off x="10816142" y="3071463"/>
              <a:ext cx="1787131" cy="980256"/>
            </a:xfrm>
            <a:custGeom>
              <a:avLst/>
              <a:gdLst/>
              <a:ahLst/>
              <a:cxnLst/>
              <a:rect l="l" t="t" r="r" b="b"/>
              <a:pathLst>
                <a:path w="21600" h="21600" extrusionOk="0">
                  <a:moveTo>
                    <a:pt x="14169" y="59"/>
                  </a:moveTo>
                  <a:lnTo>
                    <a:pt x="14330" y="264"/>
                  </a:lnTo>
                  <a:lnTo>
                    <a:pt x="14717" y="411"/>
                  </a:lnTo>
                  <a:lnTo>
                    <a:pt x="14894" y="617"/>
                  </a:lnTo>
                  <a:lnTo>
                    <a:pt x="14862" y="911"/>
                  </a:lnTo>
                  <a:lnTo>
                    <a:pt x="14862" y="1117"/>
                  </a:lnTo>
                  <a:lnTo>
                    <a:pt x="14943" y="1234"/>
                  </a:lnTo>
                  <a:lnTo>
                    <a:pt x="15475" y="1440"/>
                  </a:lnTo>
                  <a:lnTo>
                    <a:pt x="15813" y="1793"/>
                  </a:lnTo>
                  <a:lnTo>
                    <a:pt x="16007" y="1940"/>
                  </a:lnTo>
                  <a:lnTo>
                    <a:pt x="16039" y="1940"/>
                  </a:lnTo>
                  <a:lnTo>
                    <a:pt x="16200" y="1998"/>
                  </a:lnTo>
                  <a:lnTo>
                    <a:pt x="16264" y="2145"/>
                  </a:lnTo>
                  <a:lnTo>
                    <a:pt x="16313" y="2851"/>
                  </a:lnTo>
                  <a:lnTo>
                    <a:pt x="16232" y="3262"/>
                  </a:lnTo>
                  <a:lnTo>
                    <a:pt x="16087" y="3615"/>
                  </a:lnTo>
                  <a:lnTo>
                    <a:pt x="15894" y="4173"/>
                  </a:lnTo>
                  <a:lnTo>
                    <a:pt x="15845" y="4584"/>
                  </a:lnTo>
                  <a:lnTo>
                    <a:pt x="15894" y="5407"/>
                  </a:lnTo>
                  <a:lnTo>
                    <a:pt x="16007" y="5613"/>
                  </a:lnTo>
                  <a:lnTo>
                    <a:pt x="16119" y="5701"/>
                  </a:lnTo>
                  <a:lnTo>
                    <a:pt x="16426" y="5349"/>
                  </a:lnTo>
                  <a:lnTo>
                    <a:pt x="16619" y="5407"/>
                  </a:lnTo>
                  <a:lnTo>
                    <a:pt x="17070" y="6260"/>
                  </a:lnTo>
                  <a:lnTo>
                    <a:pt x="17796" y="6318"/>
                  </a:lnTo>
                  <a:lnTo>
                    <a:pt x="18102" y="6465"/>
                  </a:lnTo>
                  <a:lnTo>
                    <a:pt x="18360" y="6877"/>
                  </a:lnTo>
                  <a:lnTo>
                    <a:pt x="18715" y="7082"/>
                  </a:lnTo>
                  <a:lnTo>
                    <a:pt x="18973" y="7347"/>
                  </a:lnTo>
                  <a:lnTo>
                    <a:pt x="19021" y="7641"/>
                  </a:lnTo>
                  <a:lnTo>
                    <a:pt x="18973" y="7993"/>
                  </a:lnTo>
                  <a:lnTo>
                    <a:pt x="19021" y="8464"/>
                  </a:lnTo>
                  <a:lnTo>
                    <a:pt x="18940" y="8758"/>
                  </a:lnTo>
                  <a:lnTo>
                    <a:pt x="18715" y="8875"/>
                  </a:lnTo>
                  <a:lnTo>
                    <a:pt x="18521" y="8875"/>
                  </a:lnTo>
                  <a:lnTo>
                    <a:pt x="17570" y="7641"/>
                  </a:lnTo>
                  <a:lnTo>
                    <a:pt x="17457" y="7582"/>
                  </a:lnTo>
                  <a:lnTo>
                    <a:pt x="17070" y="6877"/>
                  </a:lnTo>
                  <a:lnTo>
                    <a:pt x="16684" y="6583"/>
                  </a:lnTo>
                  <a:lnTo>
                    <a:pt x="16571" y="6583"/>
                  </a:lnTo>
                  <a:lnTo>
                    <a:pt x="17151" y="7229"/>
                  </a:lnTo>
                  <a:lnTo>
                    <a:pt x="17409" y="7700"/>
                  </a:lnTo>
                  <a:lnTo>
                    <a:pt x="17876" y="8346"/>
                  </a:lnTo>
                  <a:lnTo>
                    <a:pt x="18134" y="8611"/>
                  </a:lnTo>
                  <a:lnTo>
                    <a:pt x="18408" y="9022"/>
                  </a:lnTo>
                  <a:lnTo>
                    <a:pt x="18602" y="9228"/>
                  </a:lnTo>
                  <a:lnTo>
                    <a:pt x="19134" y="9375"/>
                  </a:lnTo>
                  <a:lnTo>
                    <a:pt x="18973" y="9639"/>
                  </a:lnTo>
                  <a:lnTo>
                    <a:pt x="19279" y="9786"/>
                  </a:lnTo>
                  <a:lnTo>
                    <a:pt x="19359" y="10139"/>
                  </a:lnTo>
                  <a:lnTo>
                    <a:pt x="19392" y="10638"/>
                  </a:lnTo>
                  <a:lnTo>
                    <a:pt x="18973" y="10550"/>
                  </a:lnTo>
                  <a:lnTo>
                    <a:pt x="19021" y="10903"/>
                  </a:lnTo>
                  <a:lnTo>
                    <a:pt x="19085" y="11109"/>
                  </a:lnTo>
                  <a:lnTo>
                    <a:pt x="18940" y="11314"/>
                  </a:lnTo>
                  <a:lnTo>
                    <a:pt x="18666" y="11167"/>
                  </a:lnTo>
                  <a:lnTo>
                    <a:pt x="17941" y="10198"/>
                  </a:lnTo>
                  <a:lnTo>
                    <a:pt x="17989" y="10403"/>
                  </a:lnTo>
                  <a:lnTo>
                    <a:pt x="18070" y="10550"/>
                  </a:lnTo>
                  <a:lnTo>
                    <a:pt x="18489" y="11167"/>
                  </a:lnTo>
                  <a:lnTo>
                    <a:pt x="18827" y="11520"/>
                  </a:lnTo>
                  <a:lnTo>
                    <a:pt x="19134" y="11608"/>
                  </a:lnTo>
                  <a:lnTo>
                    <a:pt x="19359" y="11961"/>
                  </a:lnTo>
                  <a:lnTo>
                    <a:pt x="19472" y="12167"/>
                  </a:lnTo>
                  <a:lnTo>
                    <a:pt x="19553" y="12490"/>
                  </a:lnTo>
                  <a:lnTo>
                    <a:pt x="19440" y="12784"/>
                  </a:lnTo>
                  <a:lnTo>
                    <a:pt x="19279" y="12989"/>
                  </a:lnTo>
                  <a:lnTo>
                    <a:pt x="19085" y="12784"/>
                  </a:lnTo>
                  <a:lnTo>
                    <a:pt x="18940" y="12578"/>
                  </a:lnTo>
                  <a:lnTo>
                    <a:pt x="18634" y="12284"/>
                  </a:lnTo>
                  <a:lnTo>
                    <a:pt x="18521" y="11814"/>
                  </a:lnTo>
                  <a:lnTo>
                    <a:pt x="18328" y="11961"/>
                  </a:lnTo>
                  <a:lnTo>
                    <a:pt x="17457" y="11608"/>
                  </a:lnTo>
                  <a:lnTo>
                    <a:pt x="16764" y="11814"/>
                  </a:lnTo>
                  <a:lnTo>
                    <a:pt x="16845" y="11873"/>
                  </a:lnTo>
                  <a:lnTo>
                    <a:pt x="16958" y="11961"/>
                  </a:lnTo>
                  <a:lnTo>
                    <a:pt x="17490" y="11873"/>
                  </a:lnTo>
                  <a:lnTo>
                    <a:pt x="17715" y="12078"/>
                  </a:lnTo>
                  <a:lnTo>
                    <a:pt x="18183" y="12167"/>
                  </a:lnTo>
                  <a:lnTo>
                    <a:pt x="18441" y="12167"/>
                  </a:lnTo>
                  <a:lnTo>
                    <a:pt x="18634" y="12842"/>
                  </a:lnTo>
                  <a:lnTo>
                    <a:pt x="19021" y="13254"/>
                  </a:lnTo>
                  <a:lnTo>
                    <a:pt x="19134" y="13607"/>
                  </a:lnTo>
                  <a:lnTo>
                    <a:pt x="19359" y="13548"/>
                  </a:lnTo>
                  <a:lnTo>
                    <a:pt x="19746" y="13048"/>
                  </a:lnTo>
                  <a:lnTo>
                    <a:pt x="20004" y="13048"/>
                  </a:lnTo>
                  <a:lnTo>
                    <a:pt x="20391" y="12989"/>
                  </a:lnTo>
                  <a:lnTo>
                    <a:pt x="20536" y="13254"/>
                  </a:lnTo>
                  <a:lnTo>
                    <a:pt x="20649" y="13812"/>
                  </a:lnTo>
                  <a:lnTo>
                    <a:pt x="20875" y="14459"/>
                  </a:lnTo>
                  <a:lnTo>
                    <a:pt x="21036" y="15017"/>
                  </a:lnTo>
                  <a:lnTo>
                    <a:pt x="20955" y="15076"/>
                  </a:lnTo>
                  <a:lnTo>
                    <a:pt x="20762" y="15135"/>
                  </a:lnTo>
                  <a:lnTo>
                    <a:pt x="20085" y="15429"/>
                  </a:lnTo>
                  <a:lnTo>
                    <a:pt x="19134" y="15781"/>
                  </a:lnTo>
                  <a:lnTo>
                    <a:pt x="18134" y="16104"/>
                  </a:lnTo>
                  <a:lnTo>
                    <a:pt x="17183" y="16545"/>
                  </a:lnTo>
                  <a:lnTo>
                    <a:pt x="16232" y="16869"/>
                  </a:lnTo>
                  <a:lnTo>
                    <a:pt x="15249" y="17162"/>
                  </a:lnTo>
                  <a:lnTo>
                    <a:pt x="14298" y="17515"/>
                  </a:lnTo>
                  <a:lnTo>
                    <a:pt x="13299" y="17838"/>
                  </a:lnTo>
                  <a:lnTo>
                    <a:pt x="12315" y="18191"/>
                  </a:lnTo>
                  <a:lnTo>
                    <a:pt x="11364" y="18485"/>
                  </a:lnTo>
                  <a:lnTo>
                    <a:pt x="10365" y="18749"/>
                  </a:lnTo>
                  <a:lnTo>
                    <a:pt x="9414" y="19102"/>
                  </a:lnTo>
                  <a:lnTo>
                    <a:pt x="8430" y="19396"/>
                  </a:lnTo>
                  <a:lnTo>
                    <a:pt x="7431" y="19660"/>
                  </a:lnTo>
                  <a:lnTo>
                    <a:pt x="6480" y="19925"/>
                  </a:lnTo>
                  <a:lnTo>
                    <a:pt x="5497" y="20219"/>
                  </a:lnTo>
                  <a:lnTo>
                    <a:pt x="5448" y="20160"/>
                  </a:lnTo>
                  <a:lnTo>
                    <a:pt x="5078" y="20219"/>
                  </a:lnTo>
                  <a:lnTo>
                    <a:pt x="4771" y="20278"/>
                  </a:lnTo>
                  <a:lnTo>
                    <a:pt x="4659" y="20424"/>
                  </a:lnTo>
                  <a:lnTo>
                    <a:pt x="4078" y="20571"/>
                  </a:lnTo>
                  <a:lnTo>
                    <a:pt x="3627" y="20689"/>
                  </a:lnTo>
                  <a:lnTo>
                    <a:pt x="2853" y="20924"/>
                  </a:lnTo>
                  <a:lnTo>
                    <a:pt x="1950" y="21189"/>
                  </a:lnTo>
                  <a:lnTo>
                    <a:pt x="613" y="21453"/>
                  </a:lnTo>
                  <a:lnTo>
                    <a:pt x="0" y="21600"/>
                  </a:lnTo>
                  <a:lnTo>
                    <a:pt x="274" y="21247"/>
                  </a:lnTo>
                  <a:lnTo>
                    <a:pt x="645" y="20983"/>
                  </a:lnTo>
                  <a:lnTo>
                    <a:pt x="1338" y="20278"/>
                  </a:lnTo>
                  <a:lnTo>
                    <a:pt x="1596" y="19719"/>
                  </a:lnTo>
                  <a:lnTo>
                    <a:pt x="1950" y="19249"/>
                  </a:lnTo>
                  <a:lnTo>
                    <a:pt x="2096" y="18749"/>
                  </a:lnTo>
                  <a:lnTo>
                    <a:pt x="2321" y="18279"/>
                  </a:lnTo>
                  <a:lnTo>
                    <a:pt x="2402" y="17780"/>
                  </a:lnTo>
                  <a:lnTo>
                    <a:pt x="2402" y="17721"/>
                  </a:lnTo>
                  <a:lnTo>
                    <a:pt x="2821" y="17162"/>
                  </a:lnTo>
                  <a:lnTo>
                    <a:pt x="3240" y="16457"/>
                  </a:lnTo>
                  <a:lnTo>
                    <a:pt x="4110" y="14723"/>
                  </a:lnTo>
                  <a:lnTo>
                    <a:pt x="4159" y="14870"/>
                  </a:lnTo>
                  <a:lnTo>
                    <a:pt x="4159" y="15135"/>
                  </a:lnTo>
                  <a:lnTo>
                    <a:pt x="4272" y="15340"/>
                  </a:lnTo>
                  <a:lnTo>
                    <a:pt x="4352" y="15693"/>
                  </a:lnTo>
                  <a:lnTo>
                    <a:pt x="4465" y="15899"/>
                  </a:lnTo>
                  <a:lnTo>
                    <a:pt x="4610" y="16046"/>
                  </a:lnTo>
                  <a:lnTo>
                    <a:pt x="4836" y="16193"/>
                  </a:lnTo>
                  <a:lnTo>
                    <a:pt x="5110" y="16398"/>
                  </a:lnTo>
                  <a:lnTo>
                    <a:pt x="5303" y="16457"/>
                  </a:lnTo>
                  <a:lnTo>
                    <a:pt x="5368" y="16398"/>
                  </a:lnTo>
                  <a:lnTo>
                    <a:pt x="5561" y="16046"/>
                  </a:lnTo>
                  <a:lnTo>
                    <a:pt x="5722" y="15840"/>
                  </a:lnTo>
                  <a:lnTo>
                    <a:pt x="5867" y="15487"/>
                  </a:lnTo>
                  <a:lnTo>
                    <a:pt x="6254" y="15840"/>
                  </a:lnTo>
                  <a:lnTo>
                    <a:pt x="6367" y="15781"/>
                  </a:lnTo>
                  <a:lnTo>
                    <a:pt x="6673" y="15487"/>
                  </a:lnTo>
                  <a:lnTo>
                    <a:pt x="6980" y="15340"/>
                  </a:lnTo>
                  <a:lnTo>
                    <a:pt x="7044" y="15282"/>
                  </a:lnTo>
                  <a:lnTo>
                    <a:pt x="7173" y="15076"/>
                  </a:lnTo>
                  <a:lnTo>
                    <a:pt x="7125" y="14723"/>
                  </a:lnTo>
                  <a:lnTo>
                    <a:pt x="7125" y="14576"/>
                  </a:lnTo>
                  <a:lnTo>
                    <a:pt x="7173" y="14518"/>
                  </a:lnTo>
                  <a:lnTo>
                    <a:pt x="7238" y="14518"/>
                  </a:lnTo>
                  <a:lnTo>
                    <a:pt x="7399" y="14576"/>
                  </a:lnTo>
                  <a:lnTo>
                    <a:pt x="7512" y="14576"/>
                  </a:lnTo>
                  <a:lnTo>
                    <a:pt x="8044" y="13959"/>
                  </a:lnTo>
                  <a:lnTo>
                    <a:pt x="8076" y="13959"/>
                  </a:lnTo>
                  <a:lnTo>
                    <a:pt x="8189" y="14165"/>
                  </a:lnTo>
                  <a:lnTo>
                    <a:pt x="8430" y="13812"/>
                  </a:lnTo>
                  <a:lnTo>
                    <a:pt x="8543" y="13548"/>
                  </a:lnTo>
                  <a:lnTo>
                    <a:pt x="8576" y="13195"/>
                  </a:lnTo>
                  <a:lnTo>
                    <a:pt x="8656" y="12842"/>
                  </a:lnTo>
                  <a:lnTo>
                    <a:pt x="8608" y="12725"/>
                  </a:lnTo>
                  <a:lnTo>
                    <a:pt x="8543" y="12490"/>
                  </a:lnTo>
                  <a:lnTo>
                    <a:pt x="8576" y="12020"/>
                  </a:lnTo>
                  <a:lnTo>
                    <a:pt x="8688" y="11520"/>
                  </a:lnTo>
                  <a:lnTo>
                    <a:pt x="9140" y="9992"/>
                  </a:lnTo>
                  <a:lnTo>
                    <a:pt x="9220" y="9110"/>
                  </a:lnTo>
                  <a:lnTo>
                    <a:pt x="9414" y="8552"/>
                  </a:lnTo>
                  <a:lnTo>
                    <a:pt x="9446" y="8052"/>
                  </a:lnTo>
                  <a:lnTo>
                    <a:pt x="9607" y="7641"/>
                  </a:lnTo>
                  <a:lnTo>
                    <a:pt x="9639" y="6730"/>
                  </a:lnTo>
                  <a:lnTo>
                    <a:pt x="9688" y="6524"/>
                  </a:lnTo>
                  <a:lnTo>
                    <a:pt x="9801" y="6465"/>
                  </a:lnTo>
                  <a:lnTo>
                    <a:pt x="9913" y="6524"/>
                  </a:lnTo>
                  <a:lnTo>
                    <a:pt x="10026" y="6671"/>
                  </a:lnTo>
                  <a:lnTo>
                    <a:pt x="10107" y="6877"/>
                  </a:lnTo>
                  <a:lnTo>
                    <a:pt x="10397" y="7024"/>
                  </a:lnTo>
                  <a:lnTo>
                    <a:pt x="10639" y="6936"/>
                  </a:lnTo>
                  <a:lnTo>
                    <a:pt x="10784" y="6730"/>
                  </a:lnTo>
                  <a:lnTo>
                    <a:pt x="10864" y="6377"/>
                  </a:lnTo>
                  <a:lnTo>
                    <a:pt x="10945" y="5819"/>
                  </a:lnTo>
                  <a:lnTo>
                    <a:pt x="11010" y="5407"/>
                  </a:lnTo>
                  <a:lnTo>
                    <a:pt x="11058" y="4996"/>
                  </a:lnTo>
                  <a:lnTo>
                    <a:pt x="11122" y="4643"/>
                  </a:lnTo>
                  <a:lnTo>
                    <a:pt x="11235" y="4438"/>
                  </a:lnTo>
                  <a:lnTo>
                    <a:pt x="11541" y="4379"/>
                  </a:lnTo>
                  <a:lnTo>
                    <a:pt x="11703" y="4026"/>
                  </a:lnTo>
                  <a:lnTo>
                    <a:pt x="11783" y="3673"/>
                  </a:lnTo>
                  <a:lnTo>
                    <a:pt x="11848" y="3527"/>
                  </a:lnTo>
                  <a:lnTo>
                    <a:pt x="11928" y="3527"/>
                  </a:lnTo>
                  <a:lnTo>
                    <a:pt x="12202" y="2968"/>
                  </a:lnTo>
                  <a:lnTo>
                    <a:pt x="12460" y="1881"/>
                  </a:lnTo>
                  <a:lnTo>
                    <a:pt x="12460" y="1234"/>
                  </a:lnTo>
                  <a:lnTo>
                    <a:pt x="12541" y="764"/>
                  </a:lnTo>
                  <a:lnTo>
                    <a:pt x="12493" y="264"/>
                  </a:lnTo>
                  <a:lnTo>
                    <a:pt x="12541" y="0"/>
                  </a:lnTo>
                  <a:lnTo>
                    <a:pt x="12960" y="353"/>
                  </a:lnTo>
                  <a:lnTo>
                    <a:pt x="13186" y="617"/>
                  </a:lnTo>
                  <a:lnTo>
                    <a:pt x="13685" y="1117"/>
                  </a:lnTo>
                  <a:lnTo>
                    <a:pt x="14024" y="1381"/>
                  </a:lnTo>
                  <a:lnTo>
                    <a:pt x="14056" y="823"/>
                  </a:lnTo>
                  <a:lnTo>
                    <a:pt x="14169" y="59"/>
                  </a:lnTo>
                  <a:close/>
                  <a:moveTo>
                    <a:pt x="21536" y="5407"/>
                  </a:moveTo>
                  <a:lnTo>
                    <a:pt x="21600" y="5349"/>
                  </a:lnTo>
                  <a:lnTo>
                    <a:pt x="21423" y="6377"/>
                  </a:lnTo>
                  <a:lnTo>
                    <a:pt x="21342" y="6524"/>
                  </a:lnTo>
                  <a:lnTo>
                    <a:pt x="21536" y="5407"/>
                  </a:lnTo>
                  <a:close/>
                  <a:moveTo>
                    <a:pt x="20536" y="6377"/>
                  </a:moveTo>
                  <a:lnTo>
                    <a:pt x="20584" y="6054"/>
                  </a:lnTo>
                  <a:lnTo>
                    <a:pt x="20955" y="5819"/>
                  </a:lnTo>
                  <a:lnTo>
                    <a:pt x="21229" y="5613"/>
                  </a:lnTo>
                  <a:lnTo>
                    <a:pt x="20923" y="8258"/>
                  </a:lnTo>
                  <a:lnTo>
                    <a:pt x="21004" y="8669"/>
                  </a:lnTo>
                  <a:lnTo>
                    <a:pt x="20923" y="8875"/>
                  </a:lnTo>
                  <a:lnTo>
                    <a:pt x="20730" y="9022"/>
                  </a:lnTo>
                  <a:lnTo>
                    <a:pt x="20504" y="9727"/>
                  </a:lnTo>
                  <a:lnTo>
                    <a:pt x="20504" y="10550"/>
                  </a:lnTo>
                  <a:lnTo>
                    <a:pt x="20391" y="11520"/>
                  </a:lnTo>
                  <a:lnTo>
                    <a:pt x="20230" y="11167"/>
                  </a:lnTo>
                  <a:lnTo>
                    <a:pt x="20165" y="10903"/>
                  </a:lnTo>
                  <a:lnTo>
                    <a:pt x="20117" y="10080"/>
                  </a:lnTo>
                  <a:lnTo>
                    <a:pt x="20165" y="8611"/>
                  </a:lnTo>
                  <a:lnTo>
                    <a:pt x="20310" y="7700"/>
                  </a:lnTo>
                  <a:lnTo>
                    <a:pt x="20456" y="7229"/>
                  </a:lnTo>
                  <a:lnTo>
                    <a:pt x="20536" y="6377"/>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91" name="Google Shape;391;p49"/>
            <p:cNvSpPr/>
            <p:nvPr/>
          </p:nvSpPr>
          <p:spPr>
            <a:xfrm>
              <a:off x="12524585" y="1226985"/>
              <a:ext cx="376099" cy="702850"/>
            </a:xfrm>
            <a:custGeom>
              <a:avLst/>
              <a:gdLst/>
              <a:ahLst/>
              <a:cxnLst/>
              <a:rect l="l" t="t" r="r" b="b"/>
              <a:pathLst>
                <a:path w="21600" h="21600" extrusionOk="0">
                  <a:moveTo>
                    <a:pt x="19226" y="20534"/>
                  </a:moveTo>
                  <a:lnTo>
                    <a:pt x="18153" y="20739"/>
                  </a:lnTo>
                  <a:lnTo>
                    <a:pt x="16851" y="20821"/>
                  </a:lnTo>
                  <a:lnTo>
                    <a:pt x="15779" y="21026"/>
                  </a:lnTo>
                  <a:lnTo>
                    <a:pt x="14706" y="21108"/>
                  </a:lnTo>
                  <a:lnTo>
                    <a:pt x="13404" y="21190"/>
                  </a:lnTo>
                  <a:lnTo>
                    <a:pt x="12332" y="21395"/>
                  </a:lnTo>
                  <a:lnTo>
                    <a:pt x="11260" y="21477"/>
                  </a:lnTo>
                  <a:lnTo>
                    <a:pt x="9957" y="21600"/>
                  </a:lnTo>
                  <a:lnTo>
                    <a:pt x="9421" y="21190"/>
                  </a:lnTo>
                  <a:lnTo>
                    <a:pt x="9421" y="20739"/>
                  </a:lnTo>
                  <a:lnTo>
                    <a:pt x="9268" y="20124"/>
                  </a:lnTo>
                  <a:lnTo>
                    <a:pt x="8885" y="19346"/>
                  </a:lnTo>
                  <a:lnTo>
                    <a:pt x="8502" y="18485"/>
                  </a:lnTo>
                  <a:lnTo>
                    <a:pt x="7966" y="17337"/>
                  </a:lnTo>
                  <a:lnTo>
                    <a:pt x="7660" y="16559"/>
                  </a:lnTo>
                  <a:lnTo>
                    <a:pt x="7277" y="15862"/>
                  </a:lnTo>
                  <a:lnTo>
                    <a:pt x="6894" y="14919"/>
                  </a:lnTo>
                  <a:lnTo>
                    <a:pt x="5974" y="14509"/>
                  </a:lnTo>
                  <a:lnTo>
                    <a:pt x="5668" y="14427"/>
                  </a:lnTo>
                  <a:lnTo>
                    <a:pt x="5438" y="14509"/>
                  </a:lnTo>
                  <a:lnTo>
                    <a:pt x="5285" y="14919"/>
                  </a:lnTo>
                  <a:lnTo>
                    <a:pt x="4902" y="14919"/>
                  </a:lnTo>
                  <a:lnTo>
                    <a:pt x="4749" y="14509"/>
                  </a:lnTo>
                  <a:lnTo>
                    <a:pt x="4519" y="13362"/>
                  </a:lnTo>
                  <a:lnTo>
                    <a:pt x="4519" y="12952"/>
                  </a:lnTo>
                  <a:lnTo>
                    <a:pt x="4213" y="12378"/>
                  </a:lnTo>
                  <a:lnTo>
                    <a:pt x="2911" y="11107"/>
                  </a:lnTo>
                  <a:lnTo>
                    <a:pt x="2757" y="10820"/>
                  </a:lnTo>
                  <a:lnTo>
                    <a:pt x="2757" y="10370"/>
                  </a:lnTo>
                  <a:lnTo>
                    <a:pt x="2911" y="9755"/>
                  </a:lnTo>
                  <a:lnTo>
                    <a:pt x="3294" y="9304"/>
                  </a:lnTo>
                  <a:lnTo>
                    <a:pt x="3294" y="8976"/>
                  </a:lnTo>
                  <a:lnTo>
                    <a:pt x="2757" y="8238"/>
                  </a:lnTo>
                  <a:lnTo>
                    <a:pt x="2528" y="7460"/>
                  </a:lnTo>
                  <a:lnTo>
                    <a:pt x="1302" y="6394"/>
                  </a:lnTo>
                  <a:lnTo>
                    <a:pt x="919" y="4836"/>
                  </a:lnTo>
                  <a:lnTo>
                    <a:pt x="383" y="4140"/>
                  </a:lnTo>
                  <a:lnTo>
                    <a:pt x="230" y="3484"/>
                  </a:lnTo>
                  <a:lnTo>
                    <a:pt x="0" y="2910"/>
                  </a:lnTo>
                  <a:lnTo>
                    <a:pt x="1838" y="2582"/>
                  </a:lnTo>
                  <a:lnTo>
                    <a:pt x="6511" y="2008"/>
                  </a:lnTo>
                  <a:lnTo>
                    <a:pt x="11030" y="1353"/>
                  </a:lnTo>
                  <a:lnTo>
                    <a:pt x="15779" y="656"/>
                  </a:lnTo>
                  <a:lnTo>
                    <a:pt x="20298" y="0"/>
                  </a:lnTo>
                  <a:lnTo>
                    <a:pt x="20298" y="164"/>
                  </a:lnTo>
                  <a:lnTo>
                    <a:pt x="20834" y="738"/>
                  </a:lnTo>
                  <a:lnTo>
                    <a:pt x="20145" y="2131"/>
                  </a:lnTo>
                  <a:lnTo>
                    <a:pt x="20451" y="2500"/>
                  </a:lnTo>
                  <a:lnTo>
                    <a:pt x="21370" y="3361"/>
                  </a:lnTo>
                  <a:lnTo>
                    <a:pt x="21600" y="3648"/>
                  </a:lnTo>
                  <a:lnTo>
                    <a:pt x="21370" y="3771"/>
                  </a:lnTo>
                  <a:lnTo>
                    <a:pt x="21370" y="4263"/>
                  </a:lnTo>
                  <a:lnTo>
                    <a:pt x="21217" y="4550"/>
                  </a:lnTo>
                  <a:lnTo>
                    <a:pt x="20834" y="4918"/>
                  </a:lnTo>
                  <a:lnTo>
                    <a:pt x="19609" y="5779"/>
                  </a:lnTo>
                  <a:lnTo>
                    <a:pt x="19226" y="5984"/>
                  </a:lnTo>
                  <a:lnTo>
                    <a:pt x="17770" y="6476"/>
                  </a:lnTo>
                  <a:lnTo>
                    <a:pt x="17617" y="6763"/>
                  </a:lnTo>
                  <a:lnTo>
                    <a:pt x="17923" y="8320"/>
                  </a:lnTo>
                  <a:lnTo>
                    <a:pt x="17923" y="9304"/>
                  </a:lnTo>
                  <a:lnTo>
                    <a:pt x="18153" y="9673"/>
                  </a:lnTo>
                  <a:lnTo>
                    <a:pt x="17770" y="10452"/>
                  </a:lnTo>
                  <a:lnTo>
                    <a:pt x="17617" y="11312"/>
                  </a:lnTo>
                  <a:lnTo>
                    <a:pt x="17081" y="12091"/>
                  </a:lnTo>
                  <a:lnTo>
                    <a:pt x="17081" y="12870"/>
                  </a:lnTo>
                  <a:lnTo>
                    <a:pt x="16851" y="13280"/>
                  </a:lnTo>
                  <a:lnTo>
                    <a:pt x="16851" y="13731"/>
                  </a:lnTo>
                  <a:lnTo>
                    <a:pt x="17387" y="15411"/>
                  </a:lnTo>
                  <a:lnTo>
                    <a:pt x="17387" y="16354"/>
                  </a:lnTo>
                  <a:lnTo>
                    <a:pt x="17923" y="17993"/>
                  </a:lnTo>
                  <a:lnTo>
                    <a:pt x="17770" y="18403"/>
                  </a:lnTo>
                  <a:lnTo>
                    <a:pt x="17617" y="18690"/>
                  </a:lnTo>
                  <a:lnTo>
                    <a:pt x="17617" y="19346"/>
                  </a:lnTo>
                  <a:lnTo>
                    <a:pt x="17770" y="19674"/>
                  </a:lnTo>
                  <a:lnTo>
                    <a:pt x="17923" y="19838"/>
                  </a:lnTo>
                  <a:lnTo>
                    <a:pt x="19226" y="20534"/>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92" name="Google Shape;392;p49"/>
            <p:cNvSpPr/>
            <p:nvPr/>
          </p:nvSpPr>
          <p:spPr>
            <a:xfrm>
              <a:off x="2619346" y="-1"/>
              <a:ext cx="1507059" cy="1132295"/>
            </a:xfrm>
            <a:custGeom>
              <a:avLst/>
              <a:gdLst/>
              <a:ahLst/>
              <a:cxnLst/>
              <a:rect l="l" t="t" r="r" b="b"/>
              <a:pathLst>
                <a:path w="21600" h="21600" extrusionOk="0">
                  <a:moveTo>
                    <a:pt x="19172" y="21600"/>
                  </a:moveTo>
                  <a:lnTo>
                    <a:pt x="18484" y="21346"/>
                  </a:lnTo>
                  <a:lnTo>
                    <a:pt x="17758" y="21117"/>
                  </a:lnTo>
                  <a:lnTo>
                    <a:pt x="17032" y="20862"/>
                  </a:lnTo>
                  <a:lnTo>
                    <a:pt x="16324" y="20633"/>
                  </a:lnTo>
                  <a:lnTo>
                    <a:pt x="15598" y="20379"/>
                  </a:lnTo>
                  <a:lnTo>
                    <a:pt x="14872" y="20150"/>
                  </a:lnTo>
                  <a:lnTo>
                    <a:pt x="14145" y="19895"/>
                  </a:lnTo>
                  <a:lnTo>
                    <a:pt x="13419" y="19666"/>
                  </a:lnTo>
                  <a:lnTo>
                    <a:pt x="13381" y="19666"/>
                  </a:lnTo>
                  <a:lnTo>
                    <a:pt x="13247" y="19717"/>
                  </a:lnTo>
                  <a:lnTo>
                    <a:pt x="12884" y="19794"/>
                  </a:lnTo>
                  <a:lnTo>
                    <a:pt x="12157" y="19616"/>
                  </a:lnTo>
                  <a:lnTo>
                    <a:pt x="10666" y="19616"/>
                  </a:lnTo>
                  <a:lnTo>
                    <a:pt x="9997" y="19794"/>
                  </a:lnTo>
                  <a:lnTo>
                    <a:pt x="9443" y="19794"/>
                  </a:lnTo>
                  <a:lnTo>
                    <a:pt x="8411" y="19616"/>
                  </a:lnTo>
                  <a:lnTo>
                    <a:pt x="7455" y="19539"/>
                  </a:lnTo>
                  <a:lnTo>
                    <a:pt x="7053" y="19361"/>
                  </a:lnTo>
                  <a:lnTo>
                    <a:pt x="6958" y="19132"/>
                  </a:lnTo>
                  <a:lnTo>
                    <a:pt x="6556" y="18827"/>
                  </a:lnTo>
                  <a:lnTo>
                    <a:pt x="5830" y="18522"/>
                  </a:lnTo>
                  <a:lnTo>
                    <a:pt x="5199" y="18394"/>
                  </a:lnTo>
                  <a:lnTo>
                    <a:pt x="4568" y="18649"/>
                  </a:lnTo>
                  <a:lnTo>
                    <a:pt x="4396" y="18649"/>
                  </a:lnTo>
                  <a:lnTo>
                    <a:pt x="4205" y="18572"/>
                  </a:lnTo>
                  <a:lnTo>
                    <a:pt x="3307" y="18038"/>
                  </a:lnTo>
                  <a:lnTo>
                    <a:pt x="3039" y="17911"/>
                  </a:lnTo>
                  <a:lnTo>
                    <a:pt x="2905" y="17555"/>
                  </a:lnTo>
                  <a:lnTo>
                    <a:pt x="2944" y="17199"/>
                  </a:lnTo>
                  <a:lnTo>
                    <a:pt x="2944" y="15876"/>
                  </a:lnTo>
                  <a:lnTo>
                    <a:pt x="2848" y="15087"/>
                  </a:lnTo>
                  <a:lnTo>
                    <a:pt x="2619" y="14731"/>
                  </a:lnTo>
                  <a:lnTo>
                    <a:pt x="2447" y="14553"/>
                  </a:lnTo>
                  <a:lnTo>
                    <a:pt x="2122" y="14553"/>
                  </a:lnTo>
                  <a:lnTo>
                    <a:pt x="2084" y="14425"/>
                  </a:lnTo>
                  <a:lnTo>
                    <a:pt x="1950" y="14375"/>
                  </a:lnTo>
                  <a:lnTo>
                    <a:pt x="1720" y="14018"/>
                  </a:lnTo>
                  <a:lnTo>
                    <a:pt x="1625" y="13713"/>
                  </a:lnTo>
                  <a:lnTo>
                    <a:pt x="1128" y="13535"/>
                  </a:lnTo>
                  <a:lnTo>
                    <a:pt x="1051" y="13281"/>
                  </a:lnTo>
                  <a:lnTo>
                    <a:pt x="459" y="13230"/>
                  </a:lnTo>
                  <a:lnTo>
                    <a:pt x="325" y="13001"/>
                  </a:lnTo>
                  <a:lnTo>
                    <a:pt x="0" y="13001"/>
                  </a:lnTo>
                  <a:lnTo>
                    <a:pt x="191" y="12517"/>
                  </a:lnTo>
                  <a:lnTo>
                    <a:pt x="459" y="11296"/>
                  </a:lnTo>
                  <a:lnTo>
                    <a:pt x="459" y="11780"/>
                  </a:lnTo>
                  <a:lnTo>
                    <a:pt x="554" y="12339"/>
                  </a:lnTo>
                  <a:lnTo>
                    <a:pt x="726" y="11856"/>
                  </a:lnTo>
                  <a:lnTo>
                    <a:pt x="956" y="11194"/>
                  </a:lnTo>
                  <a:lnTo>
                    <a:pt x="822" y="10889"/>
                  </a:lnTo>
                  <a:lnTo>
                    <a:pt x="593" y="10584"/>
                  </a:lnTo>
                  <a:lnTo>
                    <a:pt x="593" y="9922"/>
                  </a:lnTo>
                  <a:lnTo>
                    <a:pt x="1453" y="9668"/>
                  </a:lnTo>
                  <a:lnTo>
                    <a:pt x="1090" y="9439"/>
                  </a:lnTo>
                  <a:lnTo>
                    <a:pt x="994" y="9134"/>
                  </a:lnTo>
                  <a:lnTo>
                    <a:pt x="822" y="9006"/>
                  </a:lnTo>
                  <a:lnTo>
                    <a:pt x="765" y="9210"/>
                  </a:lnTo>
                  <a:lnTo>
                    <a:pt x="631" y="9439"/>
                  </a:lnTo>
                  <a:lnTo>
                    <a:pt x="688" y="9083"/>
                  </a:lnTo>
                  <a:lnTo>
                    <a:pt x="726" y="8727"/>
                  </a:lnTo>
                  <a:lnTo>
                    <a:pt x="822" y="8065"/>
                  </a:lnTo>
                  <a:lnTo>
                    <a:pt x="765" y="6920"/>
                  </a:lnTo>
                  <a:lnTo>
                    <a:pt x="918" y="5521"/>
                  </a:lnTo>
                  <a:lnTo>
                    <a:pt x="860" y="4758"/>
                  </a:lnTo>
                  <a:lnTo>
                    <a:pt x="593" y="3969"/>
                  </a:lnTo>
                  <a:lnTo>
                    <a:pt x="554" y="3536"/>
                  </a:lnTo>
                  <a:lnTo>
                    <a:pt x="688" y="2570"/>
                  </a:lnTo>
                  <a:lnTo>
                    <a:pt x="918" y="1908"/>
                  </a:lnTo>
                  <a:lnTo>
                    <a:pt x="956" y="1450"/>
                  </a:lnTo>
                  <a:lnTo>
                    <a:pt x="1128" y="1552"/>
                  </a:lnTo>
                  <a:lnTo>
                    <a:pt x="1587" y="2163"/>
                  </a:lnTo>
                  <a:lnTo>
                    <a:pt x="2179" y="2697"/>
                  </a:lnTo>
                  <a:lnTo>
                    <a:pt x="2313" y="3002"/>
                  </a:lnTo>
                  <a:lnTo>
                    <a:pt x="2581" y="3307"/>
                  </a:lnTo>
                  <a:lnTo>
                    <a:pt x="4301" y="4325"/>
                  </a:lnTo>
                  <a:lnTo>
                    <a:pt x="4435" y="4325"/>
                  </a:lnTo>
                  <a:lnTo>
                    <a:pt x="4702" y="4274"/>
                  </a:lnTo>
                  <a:lnTo>
                    <a:pt x="4798" y="4325"/>
                  </a:lnTo>
                  <a:lnTo>
                    <a:pt x="4970" y="4808"/>
                  </a:lnTo>
                  <a:lnTo>
                    <a:pt x="5065" y="4936"/>
                  </a:lnTo>
                  <a:lnTo>
                    <a:pt x="5238" y="4987"/>
                  </a:lnTo>
                  <a:lnTo>
                    <a:pt x="5390" y="4936"/>
                  </a:lnTo>
                  <a:lnTo>
                    <a:pt x="5658" y="4808"/>
                  </a:lnTo>
                  <a:lnTo>
                    <a:pt x="5658" y="4859"/>
                  </a:lnTo>
                  <a:lnTo>
                    <a:pt x="5601" y="5114"/>
                  </a:lnTo>
                  <a:lnTo>
                    <a:pt x="5601" y="5470"/>
                  </a:lnTo>
                  <a:lnTo>
                    <a:pt x="5696" y="5953"/>
                  </a:lnTo>
                  <a:lnTo>
                    <a:pt x="5696" y="6259"/>
                  </a:lnTo>
                  <a:lnTo>
                    <a:pt x="5199" y="6844"/>
                  </a:lnTo>
                  <a:lnTo>
                    <a:pt x="5104" y="6844"/>
                  </a:lnTo>
                  <a:lnTo>
                    <a:pt x="5161" y="6615"/>
                  </a:lnTo>
                  <a:lnTo>
                    <a:pt x="5161" y="6564"/>
                  </a:lnTo>
                  <a:lnTo>
                    <a:pt x="4244" y="7505"/>
                  </a:lnTo>
                  <a:lnTo>
                    <a:pt x="3899" y="8065"/>
                  </a:lnTo>
                  <a:lnTo>
                    <a:pt x="3804" y="8294"/>
                  </a:lnTo>
                  <a:lnTo>
                    <a:pt x="3804" y="8472"/>
                  </a:lnTo>
                  <a:lnTo>
                    <a:pt x="3899" y="8548"/>
                  </a:lnTo>
                  <a:lnTo>
                    <a:pt x="4072" y="8548"/>
                  </a:lnTo>
                  <a:lnTo>
                    <a:pt x="4435" y="8421"/>
                  </a:lnTo>
                  <a:lnTo>
                    <a:pt x="4435" y="8345"/>
                  </a:lnTo>
                  <a:lnTo>
                    <a:pt x="4167" y="8345"/>
                  </a:lnTo>
                  <a:lnTo>
                    <a:pt x="4033" y="8294"/>
                  </a:lnTo>
                  <a:lnTo>
                    <a:pt x="4110" y="8065"/>
                  </a:lnTo>
                  <a:lnTo>
                    <a:pt x="4167" y="7938"/>
                  </a:lnTo>
                  <a:lnTo>
                    <a:pt x="4435" y="7582"/>
                  </a:lnTo>
                  <a:lnTo>
                    <a:pt x="4664" y="7404"/>
                  </a:lnTo>
                  <a:lnTo>
                    <a:pt x="5027" y="7225"/>
                  </a:lnTo>
                  <a:lnTo>
                    <a:pt x="5199" y="7098"/>
                  </a:lnTo>
                  <a:lnTo>
                    <a:pt x="5390" y="6793"/>
                  </a:lnTo>
                  <a:lnTo>
                    <a:pt x="5735" y="6564"/>
                  </a:lnTo>
                  <a:lnTo>
                    <a:pt x="5830" y="6437"/>
                  </a:lnTo>
                  <a:lnTo>
                    <a:pt x="5887" y="6131"/>
                  </a:lnTo>
                  <a:lnTo>
                    <a:pt x="5926" y="6081"/>
                  </a:lnTo>
                  <a:lnTo>
                    <a:pt x="6059" y="6182"/>
                  </a:lnTo>
                  <a:lnTo>
                    <a:pt x="5964" y="6742"/>
                  </a:lnTo>
                  <a:lnTo>
                    <a:pt x="5887" y="6971"/>
                  </a:lnTo>
                  <a:lnTo>
                    <a:pt x="5562" y="7149"/>
                  </a:lnTo>
                  <a:lnTo>
                    <a:pt x="5524" y="7276"/>
                  </a:lnTo>
                  <a:lnTo>
                    <a:pt x="5467" y="7683"/>
                  </a:lnTo>
                  <a:lnTo>
                    <a:pt x="5429" y="7683"/>
                  </a:lnTo>
                  <a:lnTo>
                    <a:pt x="5333" y="7582"/>
                  </a:lnTo>
                  <a:lnTo>
                    <a:pt x="5295" y="7633"/>
                  </a:lnTo>
                  <a:lnTo>
                    <a:pt x="5429" y="8167"/>
                  </a:lnTo>
                  <a:lnTo>
                    <a:pt x="5429" y="8548"/>
                  </a:lnTo>
                  <a:lnTo>
                    <a:pt x="5390" y="8828"/>
                  </a:lnTo>
                  <a:lnTo>
                    <a:pt x="5199" y="9388"/>
                  </a:lnTo>
                  <a:lnTo>
                    <a:pt x="5104" y="9439"/>
                  </a:lnTo>
                  <a:lnTo>
                    <a:pt x="4970" y="9388"/>
                  </a:lnTo>
                  <a:lnTo>
                    <a:pt x="4893" y="9134"/>
                  </a:lnTo>
                  <a:lnTo>
                    <a:pt x="4836" y="9134"/>
                  </a:lnTo>
                  <a:lnTo>
                    <a:pt x="4607" y="9566"/>
                  </a:lnTo>
                  <a:lnTo>
                    <a:pt x="4568" y="9490"/>
                  </a:lnTo>
                  <a:lnTo>
                    <a:pt x="4607" y="8955"/>
                  </a:lnTo>
                  <a:lnTo>
                    <a:pt x="4568" y="8905"/>
                  </a:lnTo>
                  <a:lnTo>
                    <a:pt x="4301" y="9006"/>
                  </a:lnTo>
                  <a:lnTo>
                    <a:pt x="4110" y="9210"/>
                  </a:lnTo>
                  <a:lnTo>
                    <a:pt x="3976" y="9566"/>
                  </a:lnTo>
                  <a:lnTo>
                    <a:pt x="3804" y="9668"/>
                  </a:lnTo>
                  <a:lnTo>
                    <a:pt x="4110" y="9871"/>
                  </a:lnTo>
                  <a:lnTo>
                    <a:pt x="4396" y="9871"/>
                  </a:lnTo>
                  <a:lnTo>
                    <a:pt x="4568" y="10151"/>
                  </a:lnTo>
                  <a:lnTo>
                    <a:pt x="4664" y="10151"/>
                  </a:lnTo>
                  <a:lnTo>
                    <a:pt x="4893" y="10100"/>
                  </a:lnTo>
                  <a:lnTo>
                    <a:pt x="4970" y="9973"/>
                  </a:lnTo>
                  <a:lnTo>
                    <a:pt x="5238" y="9490"/>
                  </a:lnTo>
                  <a:lnTo>
                    <a:pt x="5390" y="9439"/>
                  </a:lnTo>
                  <a:lnTo>
                    <a:pt x="5467" y="9490"/>
                  </a:lnTo>
                  <a:lnTo>
                    <a:pt x="5601" y="9439"/>
                  </a:lnTo>
                  <a:lnTo>
                    <a:pt x="5887" y="9210"/>
                  </a:lnTo>
                  <a:lnTo>
                    <a:pt x="5926" y="9083"/>
                  </a:lnTo>
                  <a:lnTo>
                    <a:pt x="6021" y="8345"/>
                  </a:lnTo>
                  <a:lnTo>
                    <a:pt x="6098" y="7989"/>
                  </a:lnTo>
                  <a:lnTo>
                    <a:pt x="6098" y="7887"/>
                  </a:lnTo>
                  <a:lnTo>
                    <a:pt x="6059" y="7683"/>
                  </a:lnTo>
                  <a:lnTo>
                    <a:pt x="6098" y="7582"/>
                  </a:lnTo>
                  <a:lnTo>
                    <a:pt x="6193" y="7404"/>
                  </a:lnTo>
                  <a:lnTo>
                    <a:pt x="6232" y="7225"/>
                  </a:lnTo>
                  <a:lnTo>
                    <a:pt x="6232" y="7022"/>
                  </a:lnTo>
                  <a:lnTo>
                    <a:pt x="6289" y="6844"/>
                  </a:lnTo>
                  <a:lnTo>
                    <a:pt x="6556" y="6488"/>
                  </a:lnTo>
                  <a:lnTo>
                    <a:pt x="6595" y="6310"/>
                  </a:lnTo>
                  <a:lnTo>
                    <a:pt x="6920" y="6004"/>
                  </a:lnTo>
                  <a:lnTo>
                    <a:pt x="6881" y="5826"/>
                  </a:lnTo>
                  <a:lnTo>
                    <a:pt x="6786" y="5597"/>
                  </a:lnTo>
                  <a:lnTo>
                    <a:pt x="6728" y="5343"/>
                  </a:lnTo>
                  <a:lnTo>
                    <a:pt x="6690" y="5037"/>
                  </a:lnTo>
                  <a:lnTo>
                    <a:pt x="6652" y="4936"/>
                  </a:lnTo>
                  <a:lnTo>
                    <a:pt x="6595" y="4936"/>
                  </a:lnTo>
                  <a:lnTo>
                    <a:pt x="6595" y="5470"/>
                  </a:lnTo>
                  <a:lnTo>
                    <a:pt x="6384" y="5114"/>
                  </a:lnTo>
                  <a:lnTo>
                    <a:pt x="6384" y="4758"/>
                  </a:lnTo>
                  <a:lnTo>
                    <a:pt x="6423" y="4554"/>
                  </a:lnTo>
                  <a:lnTo>
                    <a:pt x="6595" y="4503"/>
                  </a:lnTo>
                  <a:lnTo>
                    <a:pt x="6786" y="4503"/>
                  </a:lnTo>
                  <a:lnTo>
                    <a:pt x="6786" y="4325"/>
                  </a:lnTo>
                  <a:lnTo>
                    <a:pt x="6690" y="3842"/>
                  </a:lnTo>
                  <a:lnTo>
                    <a:pt x="6595" y="3613"/>
                  </a:lnTo>
                  <a:lnTo>
                    <a:pt x="6518" y="3486"/>
                  </a:lnTo>
                  <a:lnTo>
                    <a:pt x="6384" y="3358"/>
                  </a:lnTo>
                  <a:lnTo>
                    <a:pt x="6327" y="3307"/>
                  </a:lnTo>
                  <a:lnTo>
                    <a:pt x="6327" y="3180"/>
                  </a:lnTo>
                  <a:lnTo>
                    <a:pt x="6384" y="3053"/>
                  </a:lnTo>
                  <a:lnTo>
                    <a:pt x="6461" y="3053"/>
                  </a:lnTo>
                  <a:lnTo>
                    <a:pt x="6690" y="3180"/>
                  </a:lnTo>
                  <a:lnTo>
                    <a:pt x="6824" y="3180"/>
                  </a:lnTo>
                  <a:lnTo>
                    <a:pt x="6881" y="3002"/>
                  </a:lnTo>
                  <a:lnTo>
                    <a:pt x="6824" y="2875"/>
                  </a:lnTo>
                  <a:lnTo>
                    <a:pt x="6958" y="2290"/>
                  </a:lnTo>
                  <a:lnTo>
                    <a:pt x="7015" y="1730"/>
                  </a:lnTo>
                  <a:lnTo>
                    <a:pt x="6958" y="1679"/>
                  </a:lnTo>
                  <a:lnTo>
                    <a:pt x="6920" y="1628"/>
                  </a:lnTo>
                  <a:lnTo>
                    <a:pt x="6881" y="1679"/>
                  </a:lnTo>
                  <a:lnTo>
                    <a:pt x="6728" y="1679"/>
                  </a:lnTo>
                  <a:lnTo>
                    <a:pt x="6690" y="1450"/>
                  </a:lnTo>
                  <a:lnTo>
                    <a:pt x="6652" y="1145"/>
                  </a:lnTo>
                  <a:lnTo>
                    <a:pt x="6652" y="305"/>
                  </a:lnTo>
                  <a:lnTo>
                    <a:pt x="6920" y="407"/>
                  </a:lnTo>
                  <a:lnTo>
                    <a:pt x="8009" y="840"/>
                  </a:lnTo>
                  <a:lnTo>
                    <a:pt x="9137" y="1323"/>
                  </a:lnTo>
                  <a:lnTo>
                    <a:pt x="10207" y="1730"/>
                  </a:lnTo>
                  <a:lnTo>
                    <a:pt x="11297" y="2163"/>
                  </a:lnTo>
                  <a:lnTo>
                    <a:pt x="12425" y="2519"/>
                  </a:lnTo>
                  <a:lnTo>
                    <a:pt x="13514" y="2951"/>
                  </a:lnTo>
                  <a:lnTo>
                    <a:pt x="14642" y="3358"/>
                  </a:lnTo>
                  <a:lnTo>
                    <a:pt x="15732" y="3714"/>
                  </a:lnTo>
                  <a:lnTo>
                    <a:pt x="16859" y="4147"/>
                  </a:lnTo>
                  <a:lnTo>
                    <a:pt x="17987" y="4503"/>
                  </a:lnTo>
                  <a:lnTo>
                    <a:pt x="19077" y="4859"/>
                  </a:lnTo>
                  <a:lnTo>
                    <a:pt x="20205" y="5241"/>
                  </a:lnTo>
                  <a:lnTo>
                    <a:pt x="21294" y="5597"/>
                  </a:lnTo>
                  <a:lnTo>
                    <a:pt x="21600" y="5648"/>
                  </a:lnTo>
                  <a:lnTo>
                    <a:pt x="21428" y="6488"/>
                  </a:lnTo>
                  <a:lnTo>
                    <a:pt x="21294" y="7404"/>
                  </a:lnTo>
                  <a:lnTo>
                    <a:pt x="21160" y="8243"/>
                  </a:lnTo>
                  <a:lnTo>
                    <a:pt x="20969" y="9083"/>
                  </a:lnTo>
                  <a:lnTo>
                    <a:pt x="20568" y="11601"/>
                  </a:lnTo>
                  <a:lnTo>
                    <a:pt x="20377" y="12441"/>
                  </a:lnTo>
                  <a:lnTo>
                    <a:pt x="20109" y="14120"/>
                  </a:lnTo>
                  <a:lnTo>
                    <a:pt x="19975" y="14985"/>
                  </a:lnTo>
                  <a:lnTo>
                    <a:pt x="19803" y="15825"/>
                  </a:lnTo>
                  <a:lnTo>
                    <a:pt x="19669" y="16664"/>
                  </a:lnTo>
                  <a:lnTo>
                    <a:pt x="19516" y="17504"/>
                  </a:lnTo>
                  <a:lnTo>
                    <a:pt x="19383" y="18343"/>
                  </a:lnTo>
                  <a:lnTo>
                    <a:pt x="19211" y="19183"/>
                  </a:lnTo>
                  <a:lnTo>
                    <a:pt x="19211" y="19234"/>
                  </a:lnTo>
                  <a:lnTo>
                    <a:pt x="19172" y="19361"/>
                  </a:lnTo>
                  <a:lnTo>
                    <a:pt x="19172" y="19717"/>
                  </a:lnTo>
                  <a:lnTo>
                    <a:pt x="19249" y="20328"/>
                  </a:lnTo>
                  <a:lnTo>
                    <a:pt x="19249" y="20684"/>
                  </a:lnTo>
                  <a:lnTo>
                    <a:pt x="19172" y="20862"/>
                  </a:lnTo>
                  <a:lnTo>
                    <a:pt x="19115" y="21218"/>
                  </a:lnTo>
                  <a:lnTo>
                    <a:pt x="19172" y="21600"/>
                  </a:lnTo>
                  <a:close/>
                  <a:moveTo>
                    <a:pt x="5887" y="0"/>
                  </a:moveTo>
                  <a:lnTo>
                    <a:pt x="5964" y="51"/>
                  </a:lnTo>
                  <a:lnTo>
                    <a:pt x="5926" y="127"/>
                  </a:lnTo>
                  <a:lnTo>
                    <a:pt x="5887" y="51"/>
                  </a:lnTo>
                  <a:lnTo>
                    <a:pt x="5887" y="0"/>
                  </a:lnTo>
                  <a:close/>
                  <a:moveTo>
                    <a:pt x="6289" y="1984"/>
                  </a:moveTo>
                  <a:lnTo>
                    <a:pt x="6289" y="2112"/>
                  </a:lnTo>
                  <a:lnTo>
                    <a:pt x="6155" y="2163"/>
                  </a:lnTo>
                  <a:lnTo>
                    <a:pt x="6098" y="2163"/>
                  </a:lnTo>
                  <a:lnTo>
                    <a:pt x="6021" y="1908"/>
                  </a:lnTo>
                  <a:lnTo>
                    <a:pt x="5964" y="1908"/>
                  </a:lnTo>
                  <a:lnTo>
                    <a:pt x="5926" y="2213"/>
                  </a:lnTo>
                  <a:lnTo>
                    <a:pt x="5926" y="2290"/>
                  </a:lnTo>
                  <a:lnTo>
                    <a:pt x="5696" y="2035"/>
                  </a:lnTo>
                  <a:lnTo>
                    <a:pt x="5696" y="1857"/>
                  </a:lnTo>
                  <a:lnTo>
                    <a:pt x="5792" y="1730"/>
                  </a:lnTo>
                  <a:lnTo>
                    <a:pt x="5964" y="1679"/>
                  </a:lnTo>
                  <a:lnTo>
                    <a:pt x="6021" y="1679"/>
                  </a:lnTo>
                  <a:lnTo>
                    <a:pt x="6289" y="1984"/>
                  </a:lnTo>
                  <a:close/>
                  <a:moveTo>
                    <a:pt x="5467" y="2646"/>
                  </a:moveTo>
                  <a:lnTo>
                    <a:pt x="5524" y="2824"/>
                  </a:lnTo>
                  <a:lnTo>
                    <a:pt x="5238" y="2646"/>
                  </a:lnTo>
                  <a:lnTo>
                    <a:pt x="5161" y="2468"/>
                  </a:lnTo>
                  <a:lnTo>
                    <a:pt x="5161" y="2341"/>
                  </a:lnTo>
                  <a:lnTo>
                    <a:pt x="5199" y="2035"/>
                  </a:lnTo>
                  <a:lnTo>
                    <a:pt x="5238" y="1908"/>
                  </a:lnTo>
                  <a:lnTo>
                    <a:pt x="5333" y="1908"/>
                  </a:lnTo>
                  <a:lnTo>
                    <a:pt x="5524" y="2468"/>
                  </a:lnTo>
                  <a:lnTo>
                    <a:pt x="5467" y="2646"/>
                  </a:lnTo>
                  <a:close/>
                  <a:moveTo>
                    <a:pt x="5926" y="3180"/>
                  </a:moveTo>
                  <a:lnTo>
                    <a:pt x="5830" y="3231"/>
                  </a:lnTo>
                  <a:lnTo>
                    <a:pt x="5735" y="3129"/>
                  </a:lnTo>
                  <a:lnTo>
                    <a:pt x="5658" y="2951"/>
                  </a:lnTo>
                  <a:lnTo>
                    <a:pt x="5696" y="2824"/>
                  </a:lnTo>
                  <a:lnTo>
                    <a:pt x="5792" y="2570"/>
                  </a:lnTo>
                  <a:lnTo>
                    <a:pt x="5887" y="2519"/>
                  </a:lnTo>
                  <a:lnTo>
                    <a:pt x="5926" y="2519"/>
                  </a:lnTo>
                  <a:lnTo>
                    <a:pt x="5887" y="2824"/>
                  </a:lnTo>
                  <a:lnTo>
                    <a:pt x="5926" y="3129"/>
                  </a:lnTo>
                  <a:lnTo>
                    <a:pt x="5926" y="3180"/>
                  </a:lnTo>
                  <a:close/>
                  <a:moveTo>
                    <a:pt x="6232" y="4859"/>
                  </a:moveTo>
                  <a:lnTo>
                    <a:pt x="6193" y="5648"/>
                  </a:lnTo>
                  <a:lnTo>
                    <a:pt x="6327" y="5343"/>
                  </a:lnTo>
                  <a:lnTo>
                    <a:pt x="6556" y="6004"/>
                  </a:lnTo>
                  <a:lnTo>
                    <a:pt x="6518" y="6259"/>
                  </a:lnTo>
                  <a:lnTo>
                    <a:pt x="6461" y="6310"/>
                  </a:lnTo>
                  <a:lnTo>
                    <a:pt x="6384" y="6310"/>
                  </a:lnTo>
                  <a:lnTo>
                    <a:pt x="6327" y="6182"/>
                  </a:lnTo>
                  <a:lnTo>
                    <a:pt x="6289" y="6004"/>
                  </a:lnTo>
                  <a:lnTo>
                    <a:pt x="6232" y="5902"/>
                  </a:lnTo>
                  <a:lnTo>
                    <a:pt x="6059" y="5775"/>
                  </a:lnTo>
                  <a:lnTo>
                    <a:pt x="6021" y="5521"/>
                  </a:lnTo>
                  <a:lnTo>
                    <a:pt x="6021" y="5419"/>
                  </a:lnTo>
                  <a:lnTo>
                    <a:pt x="6098" y="4987"/>
                  </a:lnTo>
                  <a:lnTo>
                    <a:pt x="6098" y="4859"/>
                  </a:lnTo>
                  <a:lnTo>
                    <a:pt x="6021" y="4808"/>
                  </a:lnTo>
                  <a:lnTo>
                    <a:pt x="5926" y="4681"/>
                  </a:lnTo>
                  <a:lnTo>
                    <a:pt x="5887" y="4376"/>
                  </a:lnTo>
                  <a:lnTo>
                    <a:pt x="5887" y="4274"/>
                  </a:lnTo>
                  <a:lnTo>
                    <a:pt x="5964" y="4096"/>
                  </a:lnTo>
                  <a:lnTo>
                    <a:pt x="6193" y="3791"/>
                  </a:lnTo>
                  <a:lnTo>
                    <a:pt x="6327" y="3664"/>
                  </a:lnTo>
                  <a:lnTo>
                    <a:pt x="6423" y="3714"/>
                  </a:lnTo>
                  <a:lnTo>
                    <a:pt x="6461" y="3842"/>
                  </a:lnTo>
                  <a:lnTo>
                    <a:pt x="6518" y="4096"/>
                  </a:lnTo>
                  <a:lnTo>
                    <a:pt x="6461" y="4198"/>
                  </a:lnTo>
                  <a:lnTo>
                    <a:pt x="6021" y="4325"/>
                  </a:lnTo>
                  <a:lnTo>
                    <a:pt x="5964" y="4376"/>
                  </a:lnTo>
                  <a:lnTo>
                    <a:pt x="6155" y="4554"/>
                  </a:lnTo>
                  <a:lnTo>
                    <a:pt x="6193" y="4630"/>
                  </a:lnTo>
                  <a:lnTo>
                    <a:pt x="6232" y="4859"/>
                  </a:lnTo>
                  <a:close/>
                  <a:moveTo>
                    <a:pt x="5735" y="7887"/>
                  </a:moveTo>
                  <a:lnTo>
                    <a:pt x="5735" y="7989"/>
                  </a:lnTo>
                  <a:lnTo>
                    <a:pt x="5601" y="7811"/>
                  </a:lnTo>
                  <a:lnTo>
                    <a:pt x="5562" y="7683"/>
                  </a:lnTo>
                  <a:lnTo>
                    <a:pt x="5658" y="7454"/>
                  </a:lnTo>
                  <a:lnTo>
                    <a:pt x="5696" y="7276"/>
                  </a:lnTo>
                  <a:lnTo>
                    <a:pt x="5735" y="7276"/>
                  </a:lnTo>
                  <a:lnTo>
                    <a:pt x="5830" y="7404"/>
                  </a:lnTo>
                  <a:lnTo>
                    <a:pt x="5735" y="7887"/>
                  </a:lnTo>
                  <a:close/>
                  <a:moveTo>
                    <a:pt x="5792" y="9006"/>
                  </a:moveTo>
                  <a:lnTo>
                    <a:pt x="5735" y="9134"/>
                  </a:lnTo>
                  <a:lnTo>
                    <a:pt x="5658" y="9210"/>
                  </a:lnTo>
                  <a:lnTo>
                    <a:pt x="5601" y="9134"/>
                  </a:lnTo>
                  <a:lnTo>
                    <a:pt x="5601" y="8955"/>
                  </a:lnTo>
                  <a:lnTo>
                    <a:pt x="5467" y="9083"/>
                  </a:lnTo>
                  <a:lnTo>
                    <a:pt x="5524" y="8777"/>
                  </a:lnTo>
                  <a:lnTo>
                    <a:pt x="5658" y="8472"/>
                  </a:lnTo>
                  <a:lnTo>
                    <a:pt x="5696" y="8472"/>
                  </a:lnTo>
                  <a:lnTo>
                    <a:pt x="5735" y="8727"/>
                  </a:lnTo>
                  <a:lnTo>
                    <a:pt x="5792" y="9006"/>
                  </a:lnTo>
                  <a:close/>
                  <a:moveTo>
                    <a:pt x="4339" y="9566"/>
                  </a:moveTo>
                  <a:lnTo>
                    <a:pt x="4301" y="9617"/>
                  </a:lnTo>
                  <a:lnTo>
                    <a:pt x="4244" y="9388"/>
                  </a:lnTo>
                  <a:lnTo>
                    <a:pt x="4244" y="9210"/>
                  </a:lnTo>
                  <a:lnTo>
                    <a:pt x="4339" y="9134"/>
                  </a:lnTo>
                  <a:lnTo>
                    <a:pt x="4396" y="9490"/>
                  </a:lnTo>
                  <a:lnTo>
                    <a:pt x="4339" y="9566"/>
                  </a:lnTo>
                  <a:close/>
                </a:path>
              </a:pathLst>
            </a:custGeom>
            <a:solidFill>
              <a:srgbClr val="5F6665"/>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93" name="Google Shape;393;p49"/>
            <p:cNvSpPr/>
            <p:nvPr/>
          </p:nvSpPr>
          <p:spPr>
            <a:xfrm>
              <a:off x="8654247" y="1264328"/>
              <a:ext cx="1200313" cy="1287001"/>
            </a:xfrm>
            <a:custGeom>
              <a:avLst/>
              <a:gdLst/>
              <a:ahLst/>
              <a:cxnLst/>
              <a:rect l="l" t="t" r="r" b="b"/>
              <a:pathLst>
                <a:path w="21600" h="21600" extrusionOk="0">
                  <a:moveTo>
                    <a:pt x="8328" y="269"/>
                  </a:moveTo>
                  <a:lnTo>
                    <a:pt x="8208" y="313"/>
                  </a:lnTo>
                  <a:lnTo>
                    <a:pt x="8208" y="157"/>
                  </a:lnTo>
                  <a:lnTo>
                    <a:pt x="8280" y="45"/>
                  </a:lnTo>
                  <a:lnTo>
                    <a:pt x="8328" y="0"/>
                  </a:lnTo>
                  <a:lnTo>
                    <a:pt x="8376" y="45"/>
                  </a:lnTo>
                  <a:lnTo>
                    <a:pt x="8376" y="157"/>
                  </a:lnTo>
                  <a:lnTo>
                    <a:pt x="8328" y="269"/>
                  </a:lnTo>
                  <a:close/>
                  <a:moveTo>
                    <a:pt x="7416" y="739"/>
                  </a:moveTo>
                  <a:lnTo>
                    <a:pt x="7368" y="783"/>
                  </a:lnTo>
                  <a:lnTo>
                    <a:pt x="7200" y="739"/>
                  </a:lnTo>
                  <a:lnTo>
                    <a:pt x="7200" y="582"/>
                  </a:lnTo>
                  <a:lnTo>
                    <a:pt x="7248" y="582"/>
                  </a:lnTo>
                  <a:lnTo>
                    <a:pt x="7416" y="739"/>
                  </a:lnTo>
                  <a:close/>
                  <a:moveTo>
                    <a:pt x="8568" y="2283"/>
                  </a:moveTo>
                  <a:lnTo>
                    <a:pt x="8568" y="2328"/>
                  </a:lnTo>
                  <a:lnTo>
                    <a:pt x="8616" y="2485"/>
                  </a:lnTo>
                  <a:lnTo>
                    <a:pt x="8784" y="2440"/>
                  </a:lnTo>
                  <a:lnTo>
                    <a:pt x="8904" y="2529"/>
                  </a:lnTo>
                  <a:lnTo>
                    <a:pt x="9000" y="2596"/>
                  </a:lnTo>
                  <a:lnTo>
                    <a:pt x="9192" y="2641"/>
                  </a:lnTo>
                  <a:lnTo>
                    <a:pt x="9288" y="2865"/>
                  </a:lnTo>
                  <a:lnTo>
                    <a:pt x="9408" y="3022"/>
                  </a:lnTo>
                  <a:lnTo>
                    <a:pt x="9528" y="3223"/>
                  </a:lnTo>
                  <a:lnTo>
                    <a:pt x="9624" y="3447"/>
                  </a:lnTo>
                  <a:lnTo>
                    <a:pt x="10080" y="3492"/>
                  </a:lnTo>
                  <a:lnTo>
                    <a:pt x="10536" y="3604"/>
                  </a:lnTo>
                  <a:lnTo>
                    <a:pt x="10992" y="3693"/>
                  </a:lnTo>
                  <a:lnTo>
                    <a:pt x="11448" y="3760"/>
                  </a:lnTo>
                  <a:lnTo>
                    <a:pt x="11904" y="3872"/>
                  </a:lnTo>
                  <a:lnTo>
                    <a:pt x="12312" y="3917"/>
                  </a:lnTo>
                  <a:lnTo>
                    <a:pt x="12744" y="4029"/>
                  </a:lnTo>
                  <a:lnTo>
                    <a:pt x="13200" y="4119"/>
                  </a:lnTo>
                  <a:lnTo>
                    <a:pt x="13488" y="4230"/>
                  </a:lnTo>
                  <a:lnTo>
                    <a:pt x="13728" y="4342"/>
                  </a:lnTo>
                  <a:lnTo>
                    <a:pt x="13992" y="4454"/>
                  </a:lnTo>
                  <a:lnTo>
                    <a:pt x="14280" y="4544"/>
                  </a:lnTo>
                  <a:lnTo>
                    <a:pt x="14616" y="4544"/>
                  </a:lnTo>
                  <a:lnTo>
                    <a:pt x="15024" y="4611"/>
                  </a:lnTo>
                  <a:lnTo>
                    <a:pt x="15480" y="4611"/>
                  </a:lnTo>
                  <a:lnTo>
                    <a:pt x="15984" y="4656"/>
                  </a:lnTo>
                  <a:lnTo>
                    <a:pt x="16728" y="4812"/>
                  </a:lnTo>
                  <a:lnTo>
                    <a:pt x="16896" y="4969"/>
                  </a:lnTo>
                  <a:lnTo>
                    <a:pt x="16944" y="5126"/>
                  </a:lnTo>
                  <a:lnTo>
                    <a:pt x="16896" y="5394"/>
                  </a:lnTo>
                  <a:lnTo>
                    <a:pt x="17640" y="5618"/>
                  </a:lnTo>
                  <a:lnTo>
                    <a:pt x="17928" y="5775"/>
                  </a:lnTo>
                  <a:lnTo>
                    <a:pt x="18024" y="5932"/>
                  </a:lnTo>
                  <a:lnTo>
                    <a:pt x="18024" y="6088"/>
                  </a:lnTo>
                  <a:lnTo>
                    <a:pt x="18144" y="6357"/>
                  </a:lnTo>
                  <a:lnTo>
                    <a:pt x="18096" y="6514"/>
                  </a:lnTo>
                  <a:lnTo>
                    <a:pt x="18096" y="6782"/>
                  </a:lnTo>
                  <a:lnTo>
                    <a:pt x="17976" y="7096"/>
                  </a:lnTo>
                  <a:lnTo>
                    <a:pt x="17976" y="7454"/>
                  </a:lnTo>
                  <a:lnTo>
                    <a:pt x="18312" y="7454"/>
                  </a:lnTo>
                  <a:lnTo>
                    <a:pt x="18600" y="7364"/>
                  </a:lnTo>
                  <a:lnTo>
                    <a:pt x="18720" y="7364"/>
                  </a:lnTo>
                  <a:lnTo>
                    <a:pt x="18720" y="7521"/>
                  </a:lnTo>
                  <a:lnTo>
                    <a:pt x="18552" y="7991"/>
                  </a:lnTo>
                  <a:lnTo>
                    <a:pt x="18600" y="8192"/>
                  </a:lnTo>
                  <a:lnTo>
                    <a:pt x="18720" y="8371"/>
                  </a:lnTo>
                  <a:lnTo>
                    <a:pt x="18888" y="8573"/>
                  </a:lnTo>
                  <a:lnTo>
                    <a:pt x="19056" y="8618"/>
                  </a:lnTo>
                  <a:lnTo>
                    <a:pt x="19056" y="8730"/>
                  </a:lnTo>
                  <a:lnTo>
                    <a:pt x="18984" y="8953"/>
                  </a:lnTo>
                  <a:lnTo>
                    <a:pt x="18816" y="9155"/>
                  </a:lnTo>
                  <a:lnTo>
                    <a:pt x="18312" y="9468"/>
                  </a:lnTo>
                  <a:lnTo>
                    <a:pt x="18264" y="9625"/>
                  </a:lnTo>
                  <a:lnTo>
                    <a:pt x="18264" y="9737"/>
                  </a:lnTo>
                  <a:lnTo>
                    <a:pt x="17976" y="10319"/>
                  </a:lnTo>
                  <a:lnTo>
                    <a:pt x="17808" y="10699"/>
                  </a:lnTo>
                  <a:lnTo>
                    <a:pt x="17736" y="11057"/>
                  </a:lnTo>
                  <a:lnTo>
                    <a:pt x="17808" y="11281"/>
                  </a:lnTo>
                  <a:lnTo>
                    <a:pt x="17976" y="11326"/>
                  </a:lnTo>
                  <a:lnTo>
                    <a:pt x="18144" y="11281"/>
                  </a:lnTo>
                  <a:lnTo>
                    <a:pt x="18192" y="11102"/>
                  </a:lnTo>
                  <a:lnTo>
                    <a:pt x="18360" y="10945"/>
                  </a:lnTo>
                  <a:lnTo>
                    <a:pt x="18600" y="10789"/>
                  </a:lnTo>
                  <a:lnTo>
                    <a:pt x="18768" y="10587"/>
                  </a:lnTo>
                  <a:lnTo>
                    <a:pt x="18936" y="10117"/>
                  </a:lnTo>
                  <a:lnTo>
                    <a:pt x="19176" y="9849"/>
                  </a:lnTo>
                  <a:lnTo>
                    <a:pt x="19272" y="9782"/>
                  </a:lnTo>
                  <a:lnTo>
                    <a:pt x="19344" y="9782"/>
                  </a:lnTo>
                  <a:lnTo>
                    <a:pt x="19608" y="9692"/>
                  </a:lnTo>
                  <a:lnTo>
                    <a:pt x="19848" y="9692"/>
                  </a:lnTo>
                  <a:lnTo>
                    <a:pt x="19968" y="9849"/>
                  </a:lnTo>
                  <a:lnTo>
                    <a:pt x="20136" y="9938"/>
                  </a:lnTo>
                  <a:lnTo>
                    <a:pt x="20184" y="10117"/>
                  </a:lnTo>
                  <a:lnTo>
                    <a:pt x="20136" y="10364"/>
                  </a:lnTo>
                  <a:lnTo>
                    <a:pt x="20016" y="10632"/>
                  </a:lnTo>
                  <a:lnTo>
                    <a:pt x="19896" y="10945"/>
                  </a:lnTo>
                  <a:lnTo>
                    <a:pt x="19728" y="11371"/>
                  </a:lnTo>
                  <a:lnTo>
                    <a:pt x="19680" y="11953"/>
                  </a:lnTo>
                  <a:lnTo>
                    <a:pt x="19680" y="12445"/>
                  </a:lnTo>
                  <a:lnTo>
                    <a:pt x="19800" y="12691"/>
                  </a:lnTo>
                  <a:lnTo>
                    <a:pt x="19728" y="12960"/>
                  </a:lnTo>
                  <a:lnTo>
                    <a:pt x="19512" y="13229"/>
                  </a:lnTo>
                  <a:lnTo>
                    <a:pt x="19344" y="13542"/>
                  </a:lnTo>
                  <a:lnTo>
                    <a:pt x="19224" y="13967"/>
                  </a:lnTo>
                  <a:lnTo>
                    <a:pt x="19176" y="14281"/>
                  </a:lnTo>
                  <a:lnTo>
                    <a:pt x="19176" y="14549"/>
                  </a:lnTo>
                  <a:lnTo>
                    <a:pt x="19224" y="14773"/>
                  </a:lnTo>
                  <a:lnTo>
                    <a:pt x="19344" y="15019"/>
                  </a:lnTo>
                  <a:lnTo>
                    <a:pt x="19344" y="15131"/>
                  </a:lnTo>
                  <a:lnTo>
                    <a:pt x="19104" y="15780"/>
                  </a:lnTo>
                  <a:lnTo>
                    <a:pt x="19056" y="16027"/>
                  </a:lnTo>
                  <a:lnTo>
                    <a:pt x="19056" y="16295"/>
                  </a:lnTo>
                  <a:lnTo>
                    <a:pt x="18984" y="16519"/>
                  </a:lnTo>
                  <a:lnTo>
                    <a:pt x="18816" y="16989"/>
                  </a:lnTo>
                  <a:lnTo>
                    <a:pt x="18816" y="17459"/>
                  </a:lnTo>
                  <a:lnTo>
                    <a:pt x="18888" y="17840"/>
                  </a:lnTo>
                  <a:lnTo>
                    <a:pt x="18888" y="17996"/>
                  </a:lnTo>
                  <a:lnTo>
                    <a:pt x="18936" y="18041"/>
                  </a:lnTo>
                  <a:lnTo>
                    <a:pt x="18984" y="18153"/>
                  </a:lnTo>
                  <a:lnTo>
                    <a:pt x="18984" y="18265"/>
                  </a:lnTo>
                  <a:lnTo>
                    <a:pt x="18936" y="18422"/>
                  </a:lnTo>
                  <a:lnTo>
                    <a:pt x="18984" y="18578"/>
                  </a:lnTo>
                  <a:lnTo>
                    <a:pt x="19104" y="18623"/>
                  </a:lnTo>
                  <a:lnTo>
                    <a:pt x="19176" y="18847"/>
                  </a:lnTo>
                  <a:lnTo>
                    <a:pt x="19224" y="19115"/>
                  </a:lnTo>
                  <a:lnTo>
                    <a:pt x="19344" y="19317"/>
                  </a:lnTo>
                  <a:lnTo>
                    <a:pt x="19440" y="19474"/>
                  </a:lnTo>
                  <a:lnTo>
                    <a:pt x="19512" y="19742"/>
                  </a:lnTo>
                  <a:lnTo>
                    <a:pt x="19440" y="20100"/>
                  </a:lnTo>
                  <a:lnTo>
                    <a:pt x="19440" y="20749"/>
                  </a:lnTo>
                  <a:lnTo>
                    <a:pt x="19512" y="20951"/>
                  </a:lnTo>
                  <a:lnTo>
                    <a:pt x="18984" y="21018"/>
                  </a:lnTo>
                  <a:lnTo>
                    <a:pt x="17352" y="21108"/>
                  </a:lnTo>
                  <a:lnTo>
                    <a:pt x="15648" y="21219"/>
                  </a:lnTo>
                  <a:lnTo>
                    <a:pt x="13992" y="21331"/>
                  </a:lnTo>
                  <a:lnTo>
                    <a:pt x="12312" y="21443"/>
                  </a:lnTo>
                  <a:lnTo>
                    <a:pt x="10608" y="21533"/>
                  </a:lnTo>
                  <a:lnTo>
                    <a:pt x="8904" y="21600"/>
                  </a:lnTo>
                  <a:lnTo>
                    <a:pt x="8736" y="21175"/>
                  </a:lnTo>
                  <a:lnTo>
                    <a:pt x="8328" y="20861"/>
                  </a:lnTo>
                  <a:lnTo>
                    <a:pt x="7704" y="20682"/>
                  </a:lnTo>
                  <a:lnTo>
                    <a:pt x="7248" y="20436"/>
                  </a:lnTo>
                  <a:lnTo>
                    <a:pt x="7080" y="19944"/>
                  </a:lnTo>
                  <a:lnTo>
                    <a:pt x="6912" y="19474"/>
                  </a:lnTo>
                  <a:lnTo>
                    <a:pt x="6864" y="18936"/>
                  </a:lnTo>
                  <a:lnTo>
                    <a:pt x="6864" y="18466"/>
                  </a:lnTo>
                  <a:lnTo>
                    <a:pt x="6960" y="18108"/>
                  </a:lnTo>
                  <a:lnTo>
                    <a:pt x="6912" y="17840"/>
                  </a:lnTo>
                  <a:lnTo>
                    <a:pt x="6672" y="17728"/>
                  </a:lnTo>
                  <a:lnTo>
                    <a:pt x="6576" y="17571"/>
                  </a:lnTo>
                  <a:lnTo>
                    <a:pt x="6456" y="17370"/>
                  </a:lnTo>
                  <a:lnTo>
                    <a:pt x="6408" y="17101"/>
                  </a:lnTo>
                  <a:lnTo>
                    <a:pt x="6240" y="15668"/>
                  </a:lnTo>
                  <a:lnTo>
                    <a:pt x="6000" y="15019"/>
                  </a:lnTo>
                  <a:lnTo>
                    <a:pt x="5784" y="14773"/>
                  </a:lnTo>
                  <a:lnTo>
                    <a:pt x="5256" y="14504"/>
                  </a:lnTo>
                  <a:lnTo>
                    <a:pt x="4536" y="14191"/>
                  </a:lnTo>
                  <a:lnTo>
                    <a:pt x="4080" y="13922"/>
                  </a:lnTo>
                  <a:lnTo>
                    <a:pt x="3792" y="13452"/>
                  </a:lnTo>
                  <a:lnTo>
                    <a:pt x="3216" y="12960"/>
                  </a:lnTo>
                  <a:lnTo>
                    <a:pt x="2880" y="12759"/>
                  </a:lnTo>
                  <a:lnTo>
                    <a:pt x="2544" y="12691"/>
                  </a:lnTo>
                  <a:lnTo>
                    <a:pt x="2256" y="12535"/>
                  </a:lnTo>
                  <a:lnTo>
                    <a:pt x="2088" y="12288"/>
                  </a:lnTo>
                  <a:lnTo>
                    <a:pt x="1800" y="12109"/>
                  </a:lnTo>
                  <a:lnTo>
                    <a:pt x="1464" y="12065"/>
                  </a:lnTo>
                  <a:lnTo>
                    <a:pt x="1056" y="11908"/>
                  </a:lnTo>
                  <a:lnTo>
                    <a:pt x="552" y="11527"/>
                  </a:lnTo>
                  <a:lnTo>
                    <a:pt x="552" y="11483"/>
                  </a:lnTo>
                  <a:lnTo>
                    <a:pt x="432" y="11214"/>
                  </a:lnTo>
                  <a:lnTo>
                    <a:pt x="504" y="11057"/>
                  </a:lnTo>
                  <a:lnTo>
                    <a:pt x="552" y="10520"/>
                  </a:lnTo>
                  <a:lnTo>
                    <a:pt x="552" y="10364"/>
                  </a:lnTo>
                  <a:lnTo>
                    <a:pt x="432" y="9893"/>
                  </a:lnTo>
                  <a:lnTo>
                    <a:pt x="552" y="9692"/>
                  </a:lnTo>
                  <a:lnTo>
                    <a:pt x="504" y="9110"/>
                  </a:lnTo>
                  <a:lnTo>
                    <a:pt x="552" y="8886"/>
                  </a:lnTo>
                  <a:lnTo>
                    <a:pt x="792" y="8416"/>
                  </a:lnTo>
                  <a:lnTo>
                    <a:pt x="792" y="8148"/>
                  </a:lnTo>
                  <a:lnTo>
                    <a:pt x="672" y="7879"/>
                  </a:lnTo>
                  <a:lnTo>
                    <a:pt x="504" y="7610"/>
                  </a:lnTo>
                  <a:lnTo>
                    <a:pt x="0" y="7409"/>
                  </a:lnTo>
                  <a:lnTo>
                    <a:pt x="0" y="7096"/>
                  </a:lnTo>
                  <a:lnTo>
                    <a:pt x="48" y="6872"/>
                  </a:lnTo>
                  <a:lnTo>
                    <a:pt x="336" y="6446"/>
                  </a:lnTo>
                  <a:lnTo>
                    <a:pt x="504" y="6088"/>
                  </a:lnTo>
                  <a:lnTo>
                    <a:pt x="624" y="5864"/>
                  </a:lnTo>
                  <a:lnTo>
                    <a:pt x="1584" y="5282"/>
                  </a:lnTo>
                  <a:lnTo>
                    <a:pt x="1752" y="5238"/>
                  </a:lnTo>
                  <a:lnTo>
                    <a:pt x="1920" y="5081"/>
                  </a:lnTo>
                  <a:lnTo>
                    <a:pt x="2040" y="5036"/>
                  </a:lnTo>
                  <a:lnTo>
                    <a:pt x="1968" y="4342"/>
                  </a:lnTo>
                  <a:lnTo>
                    <a:pt x="1968" y="3648"/>
                  </a:lnTo>
                  <a:lnTo>
                    <a:pt x="1920" y="2955"/>
                  </a:lnTo>
                  <a:lnTo>
                    <a:pt x="1920" y="2283"/>
                  </a:lnTo>
                  <a:lnTo>
                    <a:pt x="2136" y="2216"/>
                  </a:lnTo>
                  <a:lnTo>
                    <a:pt x="2256" y="2059"/>
                  </a:lnTo>
                  <a:lnTo>
                    <a:pt x="2496" y="1791"/>
                  </a:lnTo>
                  <a:lnTo>
                    <a:pt x="2544" y="1791"/>
                  </a:lnTo>
                  <a:lnTo>
                    <a:pt x="2664" y="1903"/>
                  </a:lnTo>
                  <a:lnTo>
                    <a:pt x="3000" y="2059"/>
                  </a:lnTo>
                  <a:lnTo>
                    <a:pt x="3216" y="2059"/>
                  </a:lnTo>
                  <a:lnTo>
                    <a:pt x="3504" y="2015"/>
                  </a:lnTo>
                  <a:lnTo>
                    <a:pt x="4632" y="1634"/>
                  </a:lnTo>
                  <a:lnTo>
                    <a:pt x="5160" y="1433"/>
                  </a:lnTo>
                  <a:lnTo>
                    <a:pt x="5616" y="1052"/>
                  </a:lnTo>
                  <a:lnTo>
                    <a:pt x="5664" y="1052"/>
                  </a:lnTo>
                  <a:lnTo>
                    <a:pt x="5880" y="1119"/>
                  </a:lnTo>
                  <a:lnTo>
                    <a:pt x="5952" y="1119"/>
                  </a:lnTo>
                  <a:lnTo>
                    <a:pt x="6576" y="694"/>
                  </a:lnTo>
                  <a:lnTo>
                    <a:pt x="6744" y="627"/>
                  </a:lnTo>
                  <a:lnTo>
                    <a:pt x="6912" y="627"/>
                  </a:lnTo>
                  <a:lnTo>
                    <a:pt x="7128" y="783"/>
                  </a:lnTo>
                  <a:lnTo>
                    <a:pt x="7200" y="851"/>
                  </a:lnTo>
                  <a:lnTo>
                    <a:pt x="7128" y="1052"/>
                  </a:lnTo>
                  <a:lnTo>
                    <a:pt x="6960" y="1321"/>
                  </a:lnTo>
                  <a:lnTo>
                    <a:pt x="6864" y="1589"/>
                  </a:lnTo>
                  <a:lnTo>
                    <a:pt x="6912" y="1791"/>
                  </a:lnTo>
                  <a:lnTo>
                    <a:pt x="6864" y="1947"/>
                  </a:lnTo>
                  <a:lnTo>
                    <a:pt x="6624" y="2283"/>
                  </a:lnTo>
                  <a:lnTo>
                    <a:pt x="6744" y="2328"/>
                  </a:lnTo>
                  <a:lnTo>
                    <a:pt x="7248" y="2126"/>
                  </a:lnTo>
                  <a:lnTo>
                    <a:pt x="7320" y="2015"/>
                  </a:lnTo>
                  <a:lnTo>
                    <a:pt x="7320" y="1903"/>
                  </a:lnTo>
                  <a:lnTo>
                    <a:pt x="7368" y="1903"/>
                  </a:lnTo>
                  <a:lnTo>
                    <a:pt x="7752" y="2171"/>
                  </a:lnTo>
                  <a:lnTo>
                    <a:pt x="8112" y="2283"/>
                  </a:lnTo>
                  <a:lnTo>
                    <a:pt x="8328" y="2328"/>
                  </a:lnTo>
                  <a:lnTo>
                    <a:pt x="8568" y="2283"/>
                  </a:lnTo>
                  <a:close/>
                  <a:moveTo>
                    <a:pt x="7944" y="783"/>
                  </a:moveTo>
                  <a:lnTo>
                    <a:pt x="7584" y="783"/>
                  </a:lnTo>
                  <a:lnTo>
                    <a:pt x="7584" y="694"/>
                  </a:lnTo>
                  <a:lnTo>
                    <a:pt x="7824" y="582"/>
                  </a:lnTo>
                  <a:lnTo>
                    <a:pt x="7992" y="582"/>
                  </a:lnTo>
                  <a:lnTo>
                    <a:pt x="7944" y="783"/>
                  </a:lnTo>
                  <a:close/>
                  <a:moveTo>
                    <a:pt x="7416" y="1433"/>
                  </a:moveTo>
                  <a:lnTo>
                    <a:pt x="7248" y="1544"/>
                  </a:lnTo>
                  <a:lnTo>
                    <a:pt x="7128" y="1544"/>
                  </a:lnTo>
                  <a:lnTo>
                    <a:pt x="7200" y="1433"/>
                  </a:lnTo>
                  <a:lnTo>
                    <a:pt x="7248" y="1321"/>
                  </a:lnTo>
                  <a:lnTo>
                    <a:pt x="7704" y="1007"/>
                  </a:lnTo>
                  <a:lnTo>
                    <a:pt x="7824" y="1007"/>
                  </a:lnTo>
                  <a:lnTo>
                    <a:pt x="7824" y="1052"/>
                  </a:lnTo>
                  <a:lnTo>
                    <a:pt x="7584" y="1209"/>
                  </a:lnTo>
                  <a:lnTo>
                    <a:pt x="7536" y="1321"/>
                  </a:lnTo>
                  <a:lnTo>
                    <a:pt x="7536" y="1365"/>
                  </a:lnTo>
                  <a:lnTo>
                    <a:pt x="7416" y="1433"/>
                  </a:lnTo>
                  <a:close/>
                  <a:moveTo>
                    <a:pt x="21600" y="7207"/>
                  </a:moveTo>
                  <a:lnTo>
                    <a:pt x="21480" y="7252"/>
                  </a:lnTo>
                  <a:lnTo>
                    <a:pt x="21264" y="7252"/>
                  </a:lnTo>
                  <a:lnTo>
                    <a:pt x="21216" y="7140"/>
                  </a:lnTo>
                  <a:lnTo>
                    <a:pt x="21264" y="6872"/>
                  </a:lnTo>
                  <a:lnTo>
                    <a:pt x="21312" y="6939"/>
                  </a:lnTo>
                  <a:lnTo>
                    <a:pt x="21552" y="6939"/>
                  </a:lnTo>
                  <a:lnTo>
                    <a:pt x="21600" y="6984"/>
                  </a:lnTo>
                  <a:lnTo>
                    <a:pt x="21600" y="7207"/>
                  </a:lnTo>
                  <a:close/>
                  <a:moveTo>
                    <a:pt x="21216" y="7789"/>
                  </a:moveTo>
                  <a:lnTo>
                    <a:pt x="21144" y="7834"/>
                  </a:lnTo>
                  <a:lnTo>
                    <a:pt x="21048" y="7834"/>
                  </a:lnTo>
                  <a:lnTo>
                    <a:pt x="20976" y="7879"/>
                  </a:lnTo>
                  <a:lnTo>
                    <a:pt x="21048" y="8148"/>
                  </a:lnTo>
                  <a:lnTo>
                    <a:pt x="20976" y="8192"/>
                  </a:lnTo>
                  <a:lnTo>
                    <a:pt x="20928" y="8192"/>
                  </a:lnTo>
                  <a:lnTo>
                    <a:pt x="20928" y="8259"/>
                  </a:lnTo>
                  <a:lnTo>
                    <a:pt x="20976" y="8371"/>
                  </a:lnTo>
                  <a:lnTo>
                    <a:pt x="21048" y="8461"/>
                  </a:lnTo>
                  <a:lnTo>
                    <a:pt x="20976" y="8573"/>
                  </a:lnTo>
                  <a:lnTo>
                    <a:pt x="20928" y="8618"/>
                  </a:lnTo>
                  <a:lnTo>
                    <a:pt x="20808" y="8618"/>
                  </a:lnTo>
                  <a:lnTo>
                    <a:pt x="20760" y="8774"/>
                  </a:lnTo>
                  <a:lnTo>
                    <a:pt x="20640" y="9043"/>
                  </a:lnTo>
                  <a:lnTo>
                    <a:pt x="20640" y="9356"/>
                  </a:lnTo>
                  <a:lnTo>
                    <a:pt x="20352" y="9782"/>
                  </a:lnTo>
                  <a:lnTo>
                    <a:pt x="20232" y="9849"/>
                  </a:lnTo>
                  <a:lnTo>
                    <a:pt x="20064" y="9782"/>
                  </a:lnTo>
                  <a:lnTo>
                    <a:pt x="19968" y="9692"/>
                  </a:lnTo>
                  <a:lnTo>
                    <a:pt x="19896" y="9535"/>
                  </a:lnTo>
                  <a:lnTo>
                    <a:pt x="19848" y="9356"/>
                  </a:lnTo>
                  <a:lnTo>
                    <a:pt x="19896" y="9267"/>
                  </a:lnTo>
                  <a:lnTo>
                    <a:pt x="20136" y="8886"/>
                  </a:lnTo>
                  <a:lnTo>
                    <a:pt x="20232" y="8618"/>
                  </a:lnTo>
                  <a:lnTo>
                    <a:pt x="20304" y="8371"/>
                  </a:lnTo>
                  <a:lnTo>
                    <a:pt x="20424" y="8148"/>
                  </a:lnTo>
                  <a:lnTo>
                    <a:pt x="20592" y="8103"/>
                  </a:lnTo>
                  <a:lnTo>
                    <a:pt x="20760" y="7879"/>
                  </a:lnTo>
                  <a:lnTo>
                    <a:pt x="20808" y="7610"/>
                  </a:lnTo>
                  <a:lnTo>
                    <a:pt x="20928" y="7521"/>
                  </a:lnTo>
                  <a:lnTo>
                    <a:pt x="21096" y="7521"/>
                  </a:lnTo>
                  <a:lnTo>
                    <a:pt x="21216" y="7610"/>
                  </a:lnTo>
                  <a:lnTo>
                    <a:pt x="21216" y="7789"/>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94" name="Google Shape;394;p49"/>
            <p:cNvSpPr/>
            <p:nvPr/>
          </p:nvSpPr>
          <p:spPr>
            <a:xfrm>
              <a:off x="10977517" y="2828734"/>
              <a:ext cx="1010930" cy="989591"/>
            </a:xfrm>
            <a:custGeom>
              <a:avLst/>
              <a:gdLst/>
              <a:ahLst/>
              <a:cxnLst/>
              <a:rect l="l" t="t" r="r" b="b"/>
              <a:pathLst>
                <a:path w="21600" h="21600" extrusionOk="0">
                  <a:moveTo>
                    <a:pt x="13194" y="4687"/>
                  </a:moveTo>
                  <a:lnTo>
                    <a:pt x="13336" y="5444"/>
                  </a:lnTo>
                  <a:lnTo>
                    <a:pt x="13450" y="6259"/>
                  </a:lnTo>
                  <a:lnTo>
                    <a:pt x="13593" y="7016"/>
                  </a:lnTo>
                  <a:lnTo>
                    <a:pt x="13678" y="7773"/>
                  </a:lnTo>
                  <a:lnTo>
                    <a:pt x="14191" y="7219"/>
                  </a:lnTo>
                  <a:lnTo>
                    <a:pt x="14476" y="7016"/>
                  </a:lnTo>
                  <a:lnTo>
                    <a:pt x="15274" y="5851"/>
                  </a:lnTo>
                  <a:lnTo>
                    <a:pt x="15416" y="5764"/>
                  </a:lnTo>
                  <a:lnTo>
                    <a:pt x="15815" y="5851"/>
                  </a:lnTo>
                  <a:lnTo>
                    <a:pt x="16357" y="5007"/>
                  </a:lnTo>
                  <a:lnTo>
                    <a:pt x="16414" y="4745"/>
                  </a:lnTo>
                  <a:lnTo>
                    <a:pt x="16499" y="4687"/>
                  </a:lnTo>
                  <a:lnTo>
                    <a:pt x="16556" y="4687"/>
                  </a:lnTo>
                  <a:lnTo>
                    <a:pt x="16642" y="4745"/>
                  </a:lnTo>
                  <a:lnTo>
                    <a:pt x="16642" y="4891"/>
                  </a:lnTo>
                  <a:lnTo>
                    <a:pt x="16699" y="4949"/>
                  </a:lnTo>
                  <a:lnTo>
                    <a:pt x="17041" y="5007"/>
                  </a:lnTo>
                  <a:lnTo>
                    <a:pt x="17497" y="5007"/>
                  </a:lnTo>
                  <a:lnTo>
                    <a:pt x="17839" y="4949"/>
                  </a:lnTo>
                  <a:lnTo>
                    <a:pt x="17981" y="4803"/>
                  </a:lnTo>
                  <a:lnTo>
                    <a:pt x="18038" y="4541"/>
                  </a:lnTo>
                  <a:lnTo>
                    <a:pt x="18180" y="4337"/>
                  </a:lnTo>
                  <a:lnTo>
                    <a:pt x="18522" y="4192"/>
                  </a:lnTo>
                  <a:lnTo>
                    <a:pt x="19121" y="3784"/>
                  </a:lnTo>
                  <a:lnTo>
                    <a:pt x="19520" y="3697"/>
                  </a:lnTo>
                  <a:lnTo>
                    <a:pt x="19862" y="3930"/>
                  </a:lnTo>
                  <a:lnTo>
                    <a:pt x="20261" y="3988"/>
                  </a:lnTo>
                  <a:lnTo>
                    <a:pt x="20546" y="3930"/>
                  </a:lnTo>
                  <a:lnTo>
                    <a:pt x="20660" y="3988"/>
                  </a:lnTo>
                  <a:lnTo>
                    <a:pt x="20660" y="4134"/>
                  </a:lnTo>
                  <a:lnTo>
                    <a:pt x="20802" y="4250"/>
                  </a:lnTo>
                  <a:lnTo>
                    <a:pt x="21087" y="4396"/>
                  </a:lnTo>
                  <a:lnTo>
                    <a:pt x="21201" y="4599"/>
                  </a:lnTo>
                  <a:lnTo>
                    <a:pt x="21144" y="4745"/>
                  </a:lnTo>
                  <a:lnTo>
                    <a:pt x="21201" y="4891"/>
                  </a:lnTo>
                  <a:lnTo>
                    <a:pt x="21344" y="4891"/>
                  </a:lnTo>
                  <a:lnTo>
                    <a:pt x="21401" y="5094"/>
                  </a:lnTo>
                  <a:lnTo>
                    <a:pt x="21543" y="5356"/>
                  </a:lnTo>
                  <a:lnTo>
                    <a:pt x="21600" y="5356"/>
                  </a:lnTo>
                  <a:lnTo>
                    <a:pt x="21401" y="6201"/>
                  </a:lnTo>
                  <a:lnTo>
                    <a:pt x="21344" y="6666"/>
                  </a:lnTo>
                  <a:lnTo>
                    <a:pt x="20745" y="6404"/>
                  </a:lnTo>
                  <a:lnTo>
                    <a:pt x="19862" y="5909"/>
                  </a:lnTo>
                  <a:lnTo>
                    <a:pt x="19463" y="5647"/>
                  </a:lnTo>
                  <a:lnTo>
                    <a:pt x="18779" y="5298"/>
                  </a:lnTo>
                  <a:lnTo>
                    <a:pt x="18636" y="5560"/>
                  </a:lnTo>
                  <a:lnTo>
                    <a:pt x="18722" y="6055"/>
                  </a:lnTo>
                  <a:lnTo>
                    <a:pt x="18579" y="6521"/>
                  </a:lnTo>
                  <a:lnTo>
                    <a:pt x="18579" y="7161"/>
                  </a:lnTo>
                  <a:lnTo>
                    <a:pt x="18123" y="8238"/>
                  </a:lnTo>
                  <a:lnTo>
                    <a:pt x="17639" y="8791"/>
                  </a:lnTo>
                  <a:lnTo>
                    <a:pt x="17497" y="8791"/>
                  </a:lnTo>
                  <a:lnTo>
                    <a:pt x="17383" y="8937"/>
                  </a:lnTo>
                  <a:lnTo>
                    <a:pt x="17240" y="9286"/>
                  </a:lnTo>
                  <a:lnTo>
                    <a:pt x="16955" y="9636"/>
                  </a:lnTo>
                  <a:lnTo>
                    <a:pt x="16414" y="9694"/>
                  </a:lnTo>
                  <a:lnTo>
                    <a:pt x="16214" y="9898"/>
                  </a:lnTo>
                  <a:lnTo>
                    <a:pt x="16100" y="10247"/>
                  </a:lnTo>
                  <a:lnTo>
                    <a:pt x="16015" y="10654"/>
                  </a:lnTo>
                  <a:lnTo>
                    <a:pt x="15901" y="11062"/>
                  </a:lnTo>
                  <a:lnTo>
                    <a:pt x="15758" y="11615"/>
                  </a:lnTo>
                  <a:lnTo>
                    <a:pt x="15616" y="11964"/>
                  </a:lnTo>
                  <a:lnTo>
                    <a:pt x="15359" y="12168"/>
                  </a:lnTo>
                  <a:lnTo>
                    <a:pt x="14932" y="12256"/>
                  </a:lnTo>
                  <a:lnTo>
                    <a:pt x="14419" y="12110"/>
                  </a:lnTo>
                  <a:lnTo>
                    <a:pt x="14277" y="11906"/>
                  </a:lnTo>
                  <a:lnTo>
                    <a:pt x="14077" y="11761"/>
                  </a:lnTo>
                  <a:lnTo>
                    <a:pt x="13878" y="11702"/>
                  </a:lnTo>
                  <a:lnTo>
                    <a:pt x="13678" y="11761"/>
                  </a:lnTo>
                  <a:lnTo>
                    <a:pt x="13593" y="11964"/>
                  </a:lnTo>
                  <a:lnTo>
                    <a:pt x="13536" y="12867"/>
                  </a:lnTo>
                  <a:lnTo>
                    <a:pt x="13251" y="13274"/>
                  </a:lnTo>
                  <a:lnTo>
                    <a:pt x="13194" y="13769"/>
                  </a:lnTo>
                  <a:lnTo>
                    <a:pt x="12852" y="14322"/>
                  </a:lnTo>
                  <a:lnTo>
                    <a:pt x="12709" y="15196"/>
                  </a:lnTo>
                  <a:lnTo>
                    <a:pt x="11911" y="16709"/>
                  </a:lnTo>
                  <a:lnTo>
                    <a:pt x="11712" y="17204"/>
                  </a:lnTo>
                  <a:lnTo>
                    <a:pt x="11655" y="17670"/>
                  </a:lnTo>
                  <a:lnTo>
                    <a:pt x="11769" y="17903"/>
                  </a:lnTo>
                  <a:lnTo>
                    <a:pt x="11854" y="18019"/>
                  </a:lnTo>
                  <a:lnTo>
                    <a:pt x="11712" y="18369"/>
                  </a:lnTo>
                  <a:lnTo>
                    <a:pt x="11655" y="18718"/>
                  </a:lnTo>
                  <a:lnTo>
                    <a:pt x="11455" y="18980"/>
                  </a:lnTo>
                  <a:lnTo>
                    <a:pt x="11028" y="19329"/>
                  </a:lnTo>
                  <a:lnTo>
                    <a:pt x="10914" y="19126"/>
                  </a:lnTo>
                  <a:lnTo>
                    <a:pt x="10772" y="19126"/>
                  </a:lnTo>
                  <a:lnTo>
                    <a:pt x="9888" y="19737"/>
                  </a:lnTo>
                  <a:lnTo>
                    <a:pt x="9632" y="19737"/>
                  </a:lnTo>
                  <a:lnTo>
                    <a:pt x="9347" y="19679"/>
                  </a:lnTo>
                  <a:lnTo>
                    <a:pt x="9290" y="19679"/>
                  </a:lnTo>
                  <a:lnTo>
                    <a:pt x="9147" y="19737"/>
                  </a:lnTo>
                  <a:lnTo>
                    <a:pt x="9147" y="19882"/>
                  </a:lnTo>
                  <a:lnTo>
                    <a:pt x="9233" y="20232"/>
                  </a:lnTo>
                  <a:lnTo>
                    <a:pt x="9005" y="20436"/>
                  </a:lnTo>
                  <a:lnTo>
                    <a:pt x="8891" y="20494"/>
                  </a:lnTo>
                  <a:lnTo>
                    <a:pt x="8349" y="20639"/>
                  </a:lnTo>
                  <a:lnTo>
                    <a:pt x="7808" y="20930"/>
                  </a:lnTo>
                  <a:lnTo>
                    <a:pt x="7608" y="20989"/>
                  </a:lnTo>
                  <a:lnTo>
                    <a:pt x="6925" y="20639"/>
                  </a:lnTo>
                  <a:lnTo>
                    <a:pt x="6668" y="20989"/>
                  </a:lnTo>
                  <a:lnTo>
                    <a:pt x="6383" y="21192"/>
                  </a:lnTo>
                  <a:lnTo>
                    <a:pt x="6041" y="21542"/>
                  </a:lnTo>
                  <a:lnTo>
                    <a:pt x="5927" y="21600"/>
                  </a:lnTo>
                  <a:lnTo>
                    <a:pt x="5585" y="21542"/>
                  </a:lnTo>
                  <a:lnTo>
                    <a:pt x="5101" y="21338"/>
                  </a:lnTo>
                  <a:lnTo>
                    <a:pt x="4702" y="21192"/>
                  </a:lnTo>
                  <a:lnTo>
                    <a:pt x="4502" y="21047"/>
                  </a:lnTo>
                  <a:lnTo>
                    <a:pt x="4246" y="20843"/>
                  </a:lnTo>
                  <a:lnTo>
                    <a:pt x="4103" y="20494"/>
                  </a:lnTo>
                  <a:lnTo>
                    <a:pt x="3904" y="20290"/>
                  </a:lnTo>
                  <a:lnTo>
                    <a:pt x="3904" y="20028"/>
                  </a:lnTo>
                  <a:lnTo>
                    <a:pt x="3818" y="19882"/>
                  </a:lnTo>
                  <a:lnTo>
                    <a:pt x="3163" y="19737"/>
                  </a:lnTo>
                  <a:lnTo>
                    <a:pt x="2223" y="19184"/>
                  </a:lnTo>
                  <a:lnTo>
                    <a:pt x="1596" y="18427"/>
                  </a:lnTo>
                  <a:lnTo>
                    <a:pt x="1339" y="18019"/>
                  </a:lnTo>
                  <a:lnTo>
                    <a:pt x="1140" y="17816"/>
                  </a:lnTo>
                  <a:lnTo>
                    <a:pt x="997" y="17554"/>
                  </a:lnTo>
                  <a:lnTo>
                    <a:pt x="399" y="16913"/>
                  </a:lnTo>
                  <a:lnTo>
                    <a:pt x="256" y="16651"/>
                  </a:lnTo>
                  <a:lnTo>
                    <a:pt x="199" y="16447"/>
                  </a:lnTo>
                  <a:lnTo>
                    <a:pt x="342" y="16040"/>
                  </a:lnTo>
                  <a:lnTo>
                    <a:pt x="342" y="15894"/>
                  </a:lnTo>
                  <a:lnTo>
                    <a:pt x="114" y="14992"/>
                  </a:lnTo>
                  <a:lnTo>
                    <a:pt x="0" y="14846"/>
                  </a:lnTo>
                  <a:lnTo>
                    <a:pt x="598" y="14934"/>
                  </a:lnTo>
                  <a:lnTo>
                    <a:pt x="1083" y="14788"/>
                  </a:lnTo>
                  <a:lnTo>
                    <a:pt x="1339" y="14439"/>
                  </a:lnTo>
                  <a:lnTo>
                    <a:pt x="1396" y="13973"/>
                  </a:lnTo>
                  <a:lnTo>
                    <a:pt x="1539" y="13682"/>
                  </a:lnTo>
                  <a:lnTo>
                    <a:pt x="1738" y="13565"/>
                  </a:lnTo>
                  <a:lnTo>
                    <a:pt x="1881" y="13333"/>
                  </a:lnTo>
                  <a:lnTo>
                    <a:pt x="1738" y="12925"/>
                  </a:lnTo>
                  <a:lnTo>
                    <a:pt x="1596" y="12576"/>
                  </a:lnTo>
                  <a:lnTo>
                    <a:pt x="1738" y="12110"/>
                  </a:lnTo>
                  <a:lnTo>
                    <a:pt x="2080" y="11353"/>
                  </a:lnTo>
                  <a:lnTo>
                    <a:pt x="2337" y="11004"/>
                  </a:lnTo>
                  <a:lnTo>
                    <a:pt x="2622" y="11062"/>
                  </a:lnTo>
                  <a:lnTo>
                    <a:pt x="2764" y="11295"/>
                  </a:lnTo>
                  <a:lnTo>
                    <a:pt x="2878" y="11557"/>
                  </a:lnTo>
                  <a:lnTo>
                    <a:pt x="2964" y="11615"/>
                  </a:lnTo>
                  <a:lnTo>
                    <a:pt x="3021" y="11615"/>
                  </a:lnTo>
                  <a:lnTo>
                    <a:pt x="3163" y="11353"/>
                  </a:lnTo>
                  <a:lnTo>
                    <a:pt x="3306" y="11208"/>
                  </a:lnTo>
                  <a:lnTo>
                    <a:pt x="3420" y="11208"/>
                  </a:lnTo>
                  <a:lnTo>
                    <a:pt x="3420" y="11062"/>
                  </a:lnTo>
                  <a:lnTo>
                    <a:pt x="3220" y="10654"/>
                  </a:lnTo>
                  <a:lnTo>
                    <a:pt x="3163" y="10392"/>
                  </a:lnTo>
                  <a:lnTo>
                    <a:pt x="3306" y="10305"/>
                  </a:lnTo>
                  <a:lnTo>
                    <a:pt x="3420" y="9985"/>
                  </a:lnTo>
                  <a:lnTo>
                    <a:pt x="3505" y="9432"/>
                  </a:lnTo>
                  <a:lnTo>
                    <a:pt x="3704" y="9141"/>
                  </a:lnTo>
                  <a:lnTo>
                    <a:pt x="3904" y="9082"/>
                  </a:lnTo>
                  <a:lnTo>
                    <a:pt x="4103" y="8879"/>
                  </a:lnTo>
                  <a:lnTo>
                    <a:pt x="4360" y="8384"/>
                  </a:lnTo>
                  <a:lnTo>
                    <a:pt x="4559" y="8238"/>
                  </a:lnTo>
                  <a:lnTo>
                    <a:pt x="4787" y="8384"/>
                  </a:lnTo>
                  <a:lnTo>
                    <a:pt x="5101" y="8384"/>
                  </a:lnTo>
                  <a:lnTo>
                    <a:pt x="5386" y="8180"/>
                  </a:lnTo>
                  <a:lnTo>
                    <a:pt x="5842" y="7627"/>
                  </a:lnTo>
                  <a:lnTo>
                    <a:pt x="6583" y="6812"/>
                  </a:lnTo>
                  <a:lnTo>
                    <a:pt x="6868" y="6201"/>
                  </a:lnTo>
                  <a:lnTo>
                    <a:pt x="6782" y="5764"/>
                  </a:lnTo>
                  <a:lnTo>
                    <a:pt x="7010" y="4687"/>
                  </a:lnTo>
                  <a:lnTo>
                    <a:pt x="7323" y="2882"/>
                  </a:lnTo>
                  <a:lnTo>
                    <a:pt x="7409" y="1776"/>
                  </a:lnTo>
                  <a:lnTo>
                    <a:pt x="7323" y="1223"/>
                  </a:lnTo>
                  <a:lnTo>
                    <a:pt x="7209" y="873"/>
                  </a:lnTo>
                  <a:lnTo>
                    <a:pt x="7010" y="611"/>
                  </a:lnTo>
                  <a:lnTo>
                    <a:pt x="7010" y="349"/>
                  </a:lnTo>
                  <a:lnTo>
                    <a:pt x="7523" y="0"/>
                  </a:lnTo>
                  <a:lnTo>
                    <a:pt x="7608" y="670"/>
                  </a:lnTo>
                  <a:lnTo>
                    <a:pt x="7751" y="1368"/>
                  </a:lnTo>
                  <a:lnTo>
                    <a:pt x="7865" y="2067"/>
                  </a:lnTo>
                  <a:lnTo>
                    <a:pt x="8007" y="2736"/>
                  </a:lnTo>
                  <a:lnTo>
                    <a:pt x="8064" y="3435"/>
                  </a:lnTo>
                  <a:lnTo>
                    <a:pt x="8207" y="4192"/>
                  </a:lnTo>
                  <a:lnTo>
                    <a:pt x="8349" y="4891"/>
                  </a:lnTo>
                  <a:lnTo>
                    <a:pt x="8492" y="5560"/>
                  </a:lnTo>
                  <a:lnTo>
                    <a:pt x="9005" y="5444"/>
                  </a:lnTo>
                  <a:lnTo>
                    <a:pt x="9632" y="5356"/>
                  </a:lnTo>
                  <a:lnTo>
                    <a:pt x="10230" y="5211"/>
                  </a:lnTo>
                  <a:lnTo>
                    <a:pt x="10828" y="5153"/>
                  </a:lnTo>
                  <a:lnTo>
                    <a:pt x="11455" y="5007"/>
                  </a:lnTo>
                  <a:lnTo>
                    <a:pt x="11968" y="4891"/>
                  </a:lnTo>
                  <a:lnTo>
                    <a:pt x="12595" y="4803"/>
                  </a:lnTo>
                  <a:lnTo>
                    <a:pt x="13194" y="4687"/>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395" name="Google Shape;395;p49"/>
            <p:cNvSpPr/>
            <p:nvPr/>
          </p:nvSpPr>
          <p:spPr>
            <a:xfrm>
              <a:off x="4854593" y="1636424"/>
              <a:ext cx="1576411" cy="1299005"/>
            </a:xfrm>
            <a:custGeom>
              <a:avLst/>
              <a:gdLst/>
              <a:ahLst/>
              <a:cxnLst/>
              <a:rect l="l" t="t" r="r" b="b"/>
              <a:pathLst>
                <a:path w="21600" h="21600" extrusionOk="0">
                  <a:moveTo>
                    <a:pt x="20960" y="12264"/>
                  </a:moveTo>
                  <a:lnTo>
                    <a:pt x="20778" y="14570"/>
                  </a:lnTo>
                  <a:lnTo>
                    <a:pt x="20686" y="15790"/>
                  </a:lnTo>
                  <a:lnTo>
                    <a:pt x="20613" y="16943"/>
                  </a:lnTo>
                  <a:lnTo>
                    <a:pt x="20558" y="18096"/>
                  </a:lnTo>
                  <a:lnTo>
                    <a:pt x="20485" y="19249"/>
                  </a:lnTo>
                  <a:lnTo>
                    <a:pt x="20394" y="20402"/>
                  </a:lnTo>
                  <a:lnTo>
                    <a:pt x="20303" y="21600"/>
                  </a:lnTo>
                  <a:lnTo>
                    <a:pt x="19407" y="21489"/>
                  </a:lnTo>
                  <a:lnTo>
                    <a:pt x="18493" y="21400"/>
                  </a:lnTo>
                  <a:lnTo>
                    <a:pt x="17580" y="21290"/>
                  </a:lnTo>
                  <a:lnTo>
                    <a:pt x="16684" y="21179"/>
                  </a:lnTo>
                  <a:lnTo>
                    <a:pt x="15734" y="21023"/>
                  </a:lnTo>
                  <a:lnTo>
                    <a:pt x="14820" y="20913"/>
                  </a:lnTo>
                  <a:lnTo>
                    <a:pt x="13907" y="20824"/>
                  </a:lnTo>
                  <a:lnTo>
                    <a:pt x="13011" y="20669"/>
                  </a:lnTo>
                  <a:lnTo>
                    <a:pt x="12097" y="20558"/>
                  </a:lnTo>
                  <a:lnTo>
                    <a:pt x="11184" y="20402"/>
                  </a:lnTo>
                  <a:lnTo>
                    <a:pt x="10288" y="20292"/>
                  </a:lnTo>
                  <a:lnTo>
                    <a:pt x="9375" y="20136"/>
                  </a:lnTo>
                  <a:lnTo>
                    <a:pt x="8479" y="19981"/>
                  </a:lnTo>
                  <a:lnTo>
                    <a:pt x="6652" y="19671"/>
                  </a:lnTo>
                  <a:lnTo>
                    <a:pt x="5756" y="19515"/>
                  </a:lnTo>
                  <a:lnTo>
                    <a:pt x="5062" y="19405"/>
                  </a:lnTo>
                  <a:lnTo>
                    <a:pt x="4331" y="19249"/>
                  </a:lnTo>
                  <a:lnTo>
                    <a:pt x="3582" y="19138"/>
                  </a:lnTo>
                  <a:lnTo>
                    <a:pt x="2906" y="18983"/>
                  </a:lnTo>
                  <a:lnTo>
                    <a:pt x="2156" y="18872"/>
                  </a:lnTo>
                  <a:lnTo>
                    <a:pt x="1425" y="18717"/>
                  </a:lnTo>
                  <a:lnTo>
                    <a:pt x="731" y="18562"/>
                  </a:lnTo>
                  <a:lnTo>
                    <a:pt x="0" y="18451"/>
                  </a:lnTo>
                  <a:lnTo>
                    <a:pt x="183" y="17298"/>
                  </a:lnTo>
                  <a:lnTo>
                    <a:pt x="256" y="16721"/>
                  </a:lnTo>
                  <a:lnTo>
                    <a:pt x="311" y="16145"/>
                  </a:lnTo>
                  <a:lnTo>
                    <a:pt x="384" y="15568"/>
                  </a:lnTo>
                  <a:lnTo>
                    <a:pt x="658" y="13838"/>
                  </a:lnTo>
                  <a:lnTo>
                    <a:pt x="731" y="13106"/>
                  </a:lnTo>
                  <a:lnTo>
                    <a:pt x="822" y="12375"/>
                  </a:lnTo>
                  <a:lnTo>
                    <a:pt x="950" y="11687"/>
                  </a:lnTo>
                  <a:lnTo>
                    <a:pt x="1133" y="10223"/>
                  </a:lnTo>
                  <a:lnTo>
                    <a:pt x="1206" y="9492"/>
                  </a:lnTo>
                  <a:lnTo>
                    <a:pt x="1334" y="8804"/>
                  </a:lnTo>
                  <a:lnTo>
                    <a:pt x="1517" y="7340"/>
                  </a:lnTo>
                  <a:lnTo>
                    <a:pt x="1645" y="6653"/>
                  </a:lnTo>
                  <a:lnTo>
                    <a:pt x="1736" y="5921"/>
                  </a:lnTo>
                  <a:lnTo>
                    <a:pt x="1809" y="5189"/>
                  </a:lnTo>
                  <a:lnTo>
                    <a:pt x="1901" y="4457"/>
                  </a:lnTo>
                  <a:lnTo>
                    <a:pt x="2028" y="3770"/>
                  </a:lnTo>
                  <a:lnTo>
                    <a:pt x="2211" y="2306"/>
                  </a:lnTo>
                  <a:lnTo>
                    <a:pt x="2284" y="1730"/>
                  </a:lnTo>
                  <a:lnTo>
                    <a:pt x="2558" y="0"/>
                  </a:lnTo>
                  <a:lnTo>
                    <a:pt x="3107" y="111"/>
                  </a:lnTo>
                  <a:lnTo>
                    <a:pt x="3710" y="200"/>
                  </a:lnTo>
                  <a:lnTo>
                    <a:pt x="4331" y="310"/>
                  </a:lnTo>
                  <a:lnTo>
                    <a:pt x="4934" y="466"/>
                  </a:lnTo>
                  <a:lnTo>
                    <a:pt x="5482" y="577"/>
                  </a:lnTo>
                  <a:lnTo>
                    <a:pt x="6085" y="687"/>
                  </a:lnTo>
                  <a:lnTo>
                    <a:pt x="6707" y="776"/>
                  </a:lnTo>
                  <a:lnTo>
                    <a:pt x="7310" y="887"/>
                  </a:lnTo>
                  <a:lnTo>
                    <a:pt x="7858" y="998"/>
                  </a:lnTo>
                  <a:lnTo>
                    <a:pt x="8479" y="1109"/>
                  </a:lnTo>
                  <a:lnTo>
                    <a:pt x="9082" y="1198"/>
                  </a:lnTo>
                  <a:lnTo>
                    <a:pt x="10288" y="1419"/>
                  </a:lnTo>
                  <a:lnTo>
                    <a:pt x="10855" y="1530"/>
                  </a:lnTo>
                  <a:lnTo>
                    <a:pt x="11458" y="1575"/>
                  </a:lnTo>
                  <a:lnTo>
                    <a:pt x="12061" y="1685"/>
                  </a:lnTo>
                  <a:lnTo>
                    <a:pt x="12664" y="1774"/>
                  </a:lnTo>
                  <a:lnTo>
                    <a:pt x="13267" y="1885"/>
                  </a:lnTo>
                  <a:lnTo>
                    <a:pt x="13834" y="1929"/>
                  </a:lnTo>
                  <a:lnTo>
                    <a:pt x="15040" y="2151"/>
                  </a:lnTo>
                  <a:lnTo>
                    <a:pt x="15643" y="2195"/>
                  </a:lnTo>
                  <a:lnTo>
                    <a:pt x="16246" y="2306"/>
                  </a:lnTo>
                  <a:lnTo>
                    <a:pt x="16849" y="2351"/>
                  </a:lnTo>
                  <a:lnTo>
                    <a:pt x="17415" y="2462"/>
                  </a:lnTo>
                  <a:lnTo>
                    <a:pt x="18018" y="2506"/>
                  </a:lnTo>
                  <a:lnTo>
                    <a:pt x="18621" y="2617"/>
                  </a:lnTo>
                  <a:lnTo>
                    <a:pt x="19224" y="2683"/>
                  </a:lnTo>
                  <a:lnTo>
                    <a:pt x="19827" y="2728"/>
                  </a:lnTo>
                  <a:lnTo>
                    <a:pt x="20430" y="2839"/>
                  </a:lnTo>
                  <a:lnTo>
                    <a:pt x="20997" y="2883"/>
                  </a:lnTo>
                  <a:lnTo>
                    <a:pt x="21600" y="2927"/>
                  </a:lnTo>
                  <a:lnTo>
                    <a:pt x="21509" y="4080"/>
                  </a:lnTo>
                  <a:lnTo>
                    <a:pt x="21436" y="5300"/>
                  </a:lnTo>
                  <a:lnTo>
                    <a:pt x="21381" y="6453"/>
                  </a:lnTo>
                  <a:lnTo>
                    <a:pt x="21308" y="7607"/>
                  </a:lnTo>
                  <a:lnTo>
                    <a:pt x="21216" y="8760"/>
                  </a:lnTo>
                  <a:lnTo>
                    <a:pt x="21125" y="9957"/>
                  </a:lnTo>
                  <a:lnTo>
                    <a:pt x="21034" y="11110"/>
                  </a:lnTo>
                  <a:lnTo>
                    <a:pt x="20960" y="12264"/>
                  </a:lnTo>
                  <a:close/>
                </a:path>
              </a:pathLst>
            </a:custGeom>
            <a:solidFill>
              <a:srgbClr val="ECEFF0"/>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grpSp>
      <p:cxnSp>
        <p:nvCxnSpPr>
          <p:cNvPr id="396" name="Google Shape;396;p49"/>
          <p:cNvCxnSpPr/>
          <p:nvPr/>
        </p:nvCxnSpPr>
        <p:spPr>
          <a:xfrm>
            <a:off x="2541211" y="4684950"/>
            <a:ext cx="6495998" cy="0"/>
          </a:xfrm>
          <a:prstGeom prst="straightConnector1">
            <a:avLst/>
          </a:prstGeom>
          <a:noFill/>
          <a:ln w="12700" cap="flat" cmpd="sng">
            <a:solidFill>
              <a:srgbClr val="ECEFF0"/>
            </a:solidFill>
            <a:prstDash val="solid"/>
            <a:miter lim="800000"/>
            <a:headEnd type="none" w="sm" len="sm"/>
            <a:tailEnd type="none" w="sm" len="sm"/>
          </a:ln>
        </p:spPr>
      </p:cxnSp>
      <p:grpSp>
        <p:nvGrpSpPr>
          <p:cNvPr id="397" name="Google Shape;397;p49"/>
          <p:cNvGrpSpPr/>
          <p:nvPr/>
        </p:nvGrpSpPr>
        <p:grpSpPr>
          <a:xfrm>
            <a:off x="0" y="362158"/>
            <a:ext cx="10241283" cy="144309"/>
            <a:chOff x="0" y="2117183"/>
            <a:chExt cx="8534406" cy="144309"/>
          </a:xfrm>
        </p:grpSpPr>
        <p:sp>
          <p:nvSpPr>
            <p:cNvPr id="398" name="Google Shape;398;p49"/>
            <p:cNvSpPr/>
            <p:nvPr/>
          </p:nvSpPr>
          <p:spPr>
            <a:xfrm>
              <a:off x="0" y="2117183"/>
              <a:ext cx="2066502" cy="144309"/>
            </a:xfrm>
            <a:prstGeom prst="rect">
              <a:avLst/>
            </a:prstGeom>
            <a:solidFill>
              <a:srgbClr val="0D67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399" name="Google Shape;399;p49"/>
            <p:cNvSpPr/>
            <p:nvPr/>
          </p:nvSpPr>
          <p:spPr>
            <a:xfrm>
              <a:off x="2155968" y="2117183"/>
              <a:ext cx="2066502" cy="144309"/>
            </a:xfrm>
            <a:prstGeom prst="rect">
              <a:avLst/>
            </a:prstGeom>
            <a:solidFill>
              <a:srgbClr val="9E76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400" name="Google Shape;400;p49"/>
            <p:cNvSpPr/>
            <p:nvPr/>
          </p:nvSpPr>
          <p:spPr>
            <a:xfrm>
              <a:off x="4311936" y="2117183"/>
              <a:ext cx="2066502" cy="144309"/>
            </a:xfrm>
            <a:prstGeom prst="rect">
              <a:avLst/>
            </a:prstGeom>
            <a:solidFill>
              <a:srgbClr val="45978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401" name="Google Shape;401;p49"/>
            <p:cNvSpPr/>
            <p:nvPr/>
          </p:nvSpPr>
          <p:spPr>
            <a:xfrm>
              <a:off x="6467904" y="2117183"/>
              <a:ext cx="2066502" cy="144309"/>
            </a:xfrm>
            <a:prstGeom prst="rect">
              <a:avLst/>
            </a:prstGeom>
            <a:solidFill>
              <a:srgbClr val="D1A1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grpSp>
      <p:pic>
        <p:nvPicPr>
          <p:cNvPr id="402" name="Google Shape;402;p49"/>
          <p:cNvPicPr preferRelativeResize="0"/>
          <p:nvPr/>
        </p:nvPicPr>
        <p:blipFill rotWithShape="1">
          <a:blip r:embed="rId2">
            <a:alphaModFix/>
          </a:blip>
          <a:srcRect/>
          <a:stretch/>
        </p:blipFill>
        <p:spPr>
          <a:xfrm>
            <a:off x="20820184" y="1001559"/>
            <a:ext cx="2421543" cy="564301"/>
          </a:xfrm>
          <a:prstGeom prst="rect">
            <a:avLst/>
          </a:prstGeom>
          <a:noFill/>
          <a:ln>
            <a:noFill/>
          </a:ln>
        </p:spPr>
      </p:pic>
      <p:pic>
        <p:nvPicPr>
          <p:cNvPr id="3" name="Picture 2" descr="County logo.png">
            <a:extLst>
              <a:ext uri="{FF2B5EF4-FFF2-40B4-BE49-F238E27FC236}">
                <a16:creationId xmlns:a16="http://schemas.microsoft.com/office/drawing/2014/main" id="{FF22DB16-15F9-35CD-65B4-181B4E81736A}"/>
              </a:ext>
            </a:extLst>
          </p:cNvPr>
          <p:cNvPicPr>
            <a:picLocks noChangeAspect="1"/>
          </p:cNvPicPr>
          <p:nvPr userDrawn="1"/>
        </p:nvPicPr>
        <p:blipFill>
          <a:blip r:embed="rId3"/>
          <a:stretch>
            <a:fillRect/>
          </a:stretch>
        </p:blipFill>
        <p:spPr>
          <a:xfrm>
            <a:off x="19398372" y="731110"/>
            <a:ext cx="1126018" cy="1124712"/>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ource Graphic_California">
  <p:cSld name="Source Graphic_California">
    <p:spTree>
      <p:nvGrpSpPr>
        <p:cNvPr id="1" name="Shape 403"/>
        <p:cNvGrpSpPr/>
        <p:nvPr/>
      </p:nvGrpSpPr>
      <p:grpSpPr>
        <a:xfrm>
          <a:off x="0" y="0"/>
          <a:ext cx="0" cy="0"/>
          <a:chOff x="0" y="0"/>
          <a:chExt cx="0" cy="0"/>
        </a:xfrm>
      </p:grpSpPr>
      <p:cxnSp>
        <p:nvCxnSpPr>
          <p:cNvPr id="404" name="Google Shape;404;p50"/>
          <p:cNvCxnSpPr/>
          <p:nvPr/>
        </p:nvCxnSpPr>
        <p:spPr>
          <a:xfrm>
            <a:off x="2541211" y="4684950"/>
            <a:ext cx="6495998" cy="0"/>
          </a:xfrm>
          <a:prstGeom prst="straightConnector1">
            <a:avLst/>
          </a:prstGeom>
          <a:noFill/>
          <a:ln w="12700" cap="flat" cmpd="sng">
            <a:solidFill>
              <a:srgbClr val="ECEFF0"/>
            </a:solidFill>
            <a:prstDash val="solid"/>
            <a:miter lim="800000"/>
            <a:headEnd type="none" w="sm" len="sm"/>
            <a:tailEnd type="none" w="sm" len="sm"/>
          </a:ln>
        </p:spPr>
      </p:cxnSp>
      <p:sp>
        <p:nvSpPr>
          <p:cNvPr id="405" name="Google Shape;405;p50"/>
          <p:cNvSpPr/>
          <p:nvPr/>
        </p:nvSpPr>
        <p:spPr>
          <a:xfrm>
            <a:off x="12021203" y="-1764024"/>
            <a:ext cx="12201432" cy="20888125"/>
          </a:xfrm>
          <a:custGeom>
            <a:avLst/>
            <a:gdLst/>
            <a:ahLst/>
            <a:cxnLst/>
            <a:rect l="l" t="t" r="r" b="b"/>
            <a:pathLst>
              <a:path w="21600" h="21600" extrusionOk="0">
                <a:moveTo>
                  <a:pt x="12299" y="1761"/>
                </a:moveTo>
                <a:lnTo>
                  <a:pt x="12154" y="2119"/>
                </a:lnTo>
                <a:lnTo>
                  <a:pt x="11961" y="2476"/>
                </a:lnTo>
                <a:lnTo>
                  <a:pt x="11816" y="2825"/>
                </a:lnTo>
                <a:lnTo>
                  <a:pt x="11654" y="3211"/>
                </a:lnTo>
                <a:lnTo>
                  <a:pt x="11461" y="3559"/>
                </a:lnTo>
                <a:lnTo>
                  <a:pt x="11316" y="3917"/>
                </a:lnTo>
                <a:lnTo>
                  <a:pt x="11122" y="4275"/>
                </a:lnTo>
                <a:lnTo>
                  <a:pt x="10977" y="4633"/>
                </a:lnTo>
                <a:lnTo>
                  <a:pt x="10816" y="4990"/>
                </a:lnTo>
                <a:lnTo>
                  <a:pt x="10623" y="5348"/>
                </a:lnTo>
                <a:lnTo>
                  <a:pt x="10478" y="5697"/>
                </a:lnTo>
                <a:lnTo>
                  <a:pt x="10316" y="6054"/>
                </a:lnTo>
                <a:lnTo>
                  <a:pt x="10139" y="6412"/>
                </a:lnTo>
                <a:lnTo>
                  <a:pt x="9978" y="6789"/>
                </a:lnTo>
                <a:lnTo>
                  <a:pt x="9833" y="7147"/>
                </a:lnTo>
                <a:lnTo>
                  <a:pt x="9639" y="7504"/>
                </a:lnTo>
                <a:lnTo>
                  <a:pt x="10091" y="7909"/>
                </a:lnTo>
                <a:lnTo>
                  <a:pt x="10558" y="8305"/>
                </a:lnTo>
                <a:lnTo>
                  <a:pt x="11010" y="8710"/>
                </a:lnTo>
                <a:lnTo>
                  <a:pt x="11461" y="9133"/>
                </a:lnTo>
                <a:lnTo>
                  <a:pt x="11961" y="9529"/>
                </a:lnTo>
                <a:lnTo>
                  <a:pt x="12412" y="9934"/>
                </a:lnTo>
                <a:lnTo>
                  <a:pt x="12912" y="10329"/>
                </a:lnTo>
                <a:lnTo>
                  <a:pt x="13363" y="10734"/>
                </a:lnTo>
                <a:lnTo>
                  <a:pt x="13750" y="11064"/>
                </a:lnTo>
                <a:lnTo>
                  <a:pt x="14088" y="11403"/>
                </a:lnTo>
                <a:lnTo>
                  <a:pt x="14475" y="11732"/>
                </a:lnTo>
                <a:lnTo>
                  <a:pt x="14862" y="12071"/>
                </a:lnTo>
                <a:lnTo>
                  <a:pt x="15233" y="12401"/>
                </a:lnTo>
                <a:lnTo>
                  <a:pt x="15620" y="12740"/>
                </a:lnTo>
                <a:lnTo>
                  <a:pt x="16007" y="13069"/>
                </a:lnTo>
                <a:lnTo>
                  <a:pt x="16377" y="13408"/>
                </a:lnTo>
                <a:lnTo>
                  <a:pt x="16877" y="13870"/>
                </a:lnTo>
                <a:lnTo>
                  <a:pt x="17409" y="14340"/>
                </a:lnTo>
                <a:lnTo>
                  <a:pt x="17941" y="14830"/>
                </a:lnTo>
                <a:lnTo>
                  <a:pt x="18521" y="15301"/>
                </a:lnTo>
                <a:lnTo>
                  <a:pt x="19053" y="15762"/>
                </a:lnTo>
                <a:lnTo>
                  <a:pt x="19585" y="16233"/>
                </a:lnTo>
                <a:lnTo>
                  <a:pt x="20149" y="16694"/>
                </a:lnTo>
                <a:lnTo>
                  <a:pt x="20730" y="17212"/>
                </a:lnTo>
                <a:lnTo>
                  <a:pt x="20681" y="17363"/>
                </a:lnTo>
                <a:lnTo>
                  <a:pt x="20730" y="17608"/>
                </a:lnTo>
                <a:lnTo>
                  <a:pt x="21036" y="18060"/>
                </a:lnTo>
                <a:lnTo>
                  <a:pt x="21068" y="18144"/>
                </a:lnTo>
                <a:lnTo>
                  <a:pt x="21068" y="18173"/>
                </a:lnTo>
                <a:lnTo>
                  <a:pt x="21036" y="18257"/>
                </a:lnTo>
                <a:lnTo>
                  <a:pt x="21181" y="18389"/>
                </a:lnTo>
                <a:lnTo>
                  <a:pt x="21519" y="18587"/>
                </a:lnTo>
                <a:lnTo>
                  <a:pt x="21600" y="18681"/>
                </a:lnTo>
                <a:lnTo>
                  <a:pt x="21600" y="18728"/>
                </a:lnTo>
                <a:lnTo>
                  <a:pt x="21455" y="18794"/>
                </a:lnTo>
                <a:lnTo>
                  <a:pt x="20923" y="18945"/>
                </a:lnTo>
                <a:lnTo>
                  <a:pt x="20617" y="19105"/>
                </a:lnTo>
                <a:lnTo>
                  <a:pt x="20262" y="19350"/>
                </a:lnTo>
                <a:lnTo>
                  <a:pt x="20230" y="19594"/>
                </a:lnTo>
                <a:lnTo>
                  <a:pt x="20149" y="19773"/>
                </a:lnTo>
                <a:lnTo>
                  <a:pt x="20036" y="19924"/>
                </a:lnTo>
                <a:lnTo>
                  <a:pt x="19891" y="20065"/>
                </a:lnTo>
                <a:lnTo>
                  <a:pt x="19698" y="20169"/>
                </a:lnTo>
                <a:lnTo>
                  <a:pt x="19537" y="20216"/>
                </a:lnTo>
                <a:lnTo>
                  <a:pt x="19392" y="20235"/>
                </a:lnTo>
                <a:lnTo>
                  <a:pt x="19279" y="20395"/>
                </a:lnTo>
                <a:lnTo>
                  <a:pt x="19198" y="20705"/>
                </a:lnTo>
                <a:lnTo>
                  <a:pt x="19311" y="20931"/>
                </a:lnTo>
                <a:lnTo>
                  <a:pt x="19537" y="21016"/>
                </a:lnTo>
                <a:lnTo>
                  <a:pt x="19698" y="21148"/>
                </a:lnTo>
                <a:lnTo>
                  <a:pt x="19698" y="21289"/>
                </a:lnTo>
                <a:lnTo>
                  <a:pt x="19617" y="21421"/>
                </a:lnTo>
                <a:lnTo>
                  <a:pt x="19472" y="21553"/>
                </a:lnTo>
                <a:lnTo>
                  <a:pt x="19279" y="21600"/>
                </a:lnTo>
                <a:lnTo>
                  <a:pt x="18860" y="21572"/>
                </a:lnTo>
                <a:lnTo>
                  <a:pt x="18860" y="21600"/>
                </a:lnTo>
                <a:lnTo>
                  <a:pt x="18521" y="21572"/>
                </a:lnTo>
                <a:lnTo>
                  <a:pt x="17715" y="21506"/>
                </a:lnTo>
                <a:lnTo>
                  <a:pt x="16877" y="21459"/>
                </a:lnTo>
                <a:lnTo>
                  <a:pt x="16039" y="21393"/>
                </a:lnTo>
                <a:lnTo>
                  <a:pt x="15233" y="21327"/>
                </a:lnTo>
                <a:lnTo>
                  <a:pt x="14395" y="21261"/>
                </a:lnTo>
                <a:lnTo>
                  <a:pt x="13605" y="21195"/>
                </a:lnTo>
                <a:lnTo>
                  <a:pt x="12767" y="21129"/>
                </a:lnTo>
                <a:lnTo>
                  <a:pt x="11961" y="21063"/>
                </a:lnTo>
                <a:lnTo>
                  <a:pt x="12041" y="20837"/>
                </a:lnTo>
                <a:lnTo>
                  <a:pt x="11928" y="20753"/>
                </a:lnTo>
                <a:lnTo>
                  <a:pt x="11735" y="20771"/>
                </a:lnTo>
                <a:lnTo>
                  <a:pt x="11767" y="20480"/>
                </a:lnTo>
                <a:lnTo>
                  <a:pt x="11880" y="20348"/>
                </a:lnTo>
                <a:lnTo>
                  <a:pt x="11880" y="19905"/>
                </a:lnTo>
                <a:lnTo>
                  <a:pt x="11622" y="19463"/>
                </a:lnTo>
                <a:lnTo>
                  <a:pt x="10929" y="18860"/>
                </a:lnTo>
                <a:lnTo>
                  <a:pt x="10510" y="18634"/>
                </a:lnTo>
                <a:lnTo>
                  <a:pt x="10252" y="18389"/>
                </a:lnTo>
                <a:lnTo>
                  <a:pt x="10059" y="18304"/>
                </a:lnTo>
                <a:lnTo>
                  <a:pt x="9784" y="18257"/>
                </a:lnTo>
                <a:lnTo>
                  <a:pt x="9672" y="18323"/>
                </a:lnTo>
                <a:lnTo>
                  <a:pt x="9365" y="18210"/>
                </a:lnTo>
                <a:lnTo>
                  <a:pt x="9527" y="18013"/>
                </a:lnTo>
                <a:lnTo>
                  <a:pt x="9333" y="17655"/>
                </a:lnTo>
                <a:lnTo>
                  <a:pt x="9107" y="17589"/>
                </a:lnTo>
                <a:lnTo>
                  <a:pt x="8463" y="17504"/>
                </a:lnTo>
                <a:lnTo>
                  <a:pt x="7657" y="17212"/>
                </a:lnTo>
                <a:lnTo>
                  <a:pt x="7463" y="17080"/>
                </a:lnTo>
                <a:lnTo>
                  <a:pt x="7463" y="16873"/>
                </a:lnTo>
                <a:lnTo>
                  <a:pt x="7125" y="16676"/>
                </a:lnTo>
                <a:lnTo>
                  <a:pt x="6657" y="16431"/>
                </a:lnTo>
                <a:lnTo>
                  <a:pt x="6367" y="16431"/>
                </a:lnTo>
                <a:lnTo>
                  <a:pt x="5980" y="16346"/>
                </a:lnTo>
                <a:lnTo>
                  <a:pt x="5529" y="16139"/>
                </a:lnTo>
                <a:lnTo>
                  <a:pt x="5174" y="16073"/>
                </a:lnTo>
                <a:lnTo>
                  <a:pt x="4562" y="16007"/>
                </a:lnTo>
                <a:lnTo>
                  <a:pt x="4336" y="15960"/>
                </a:lnTo>
                <a:lnTo>
                  <a:pt x="4191" y="15790"/>
                </a:lnTo>
                <a:lnTo>
                  <a:pt x="3998" y="15677"/>
                </a:lnTo>
                <a:lnTo>
                  <a:pt x="4110" y="15517"/>
                </a:lnTo>
                <a:lnTo>
                  <a:pt x="4191" y="15367"/>
                </a:lnTo>
                <a:lnTo>
                  <a:pt x="4272" y="15254"/>
                </a:lnTo>
                <a:lnTo>
                  <a:pt x="4304" y="14962"/>
                </a:lnTo>
                <a:lnTo>
                  <a:pt x="4497" y="14736"/>
                </a:lnTo>
                <a:lnTo>
                  <a:pt x="4449" y="14632"/>
                </a:lnTo>
                <a:lnTo>
                  <a:pt x="4336" y="14538"/>
                </a:lnTo>
                <a:lnTo>
                  <a:pt x="3998" y="14387"/>
                </a:lnTo>
                <a:lnTo>
                  <a:pt x="3998" y="14246"/>
                </a:lnTo>
                <a:lnTo>
                  <a:pt x="4143" y="14067"/>
                </a:lnTo>
                <a:lnTo>
                  <a:pt x="4078" y="13964"/>
                </a:lnTo>
                <a:lnTo>
                  <a:pt x="3804" y="13785"/>
                </a:lnTo>
                <a:lnTo>
                  <a:pt x="3611" y="13493"/>
                </a:lnTo>
                <a:lnTo>
                  <a:pt x="3304" y="13295"/>
                </a:lnTo>
                <a:lnTo>
                  <a:pt x="3240" y="13050"/>
                </a:lnTo>
                <a:lnTo>
                  <a:pt x="3079" y="12871"/>
                </a:lnTo>
                <a:lnTo>
                  <a:pt x="3047" y="12740"/>
                </a:lnTo>
                <a:lnTo>
                  <a:pt x="2740" y="12222"/>
                </a:lnTo>
                <a:lnTo>
                  <a:pt x="2353" y="11798"/>
                </a:lnTo>
                <a:lnTo>
                  <a:pt x="2353" y="11582"/>
                </a:lnTo>
                <a:lnTo>
                  <a:pt x="2466" y="11308"/>
                </a:lnTo>
                <a:lnTo>
                  <a:pt x="2773" y="11195"/>
                </a:lnTo>
                <a:lnTo>
                  <a:pt x="2966" y="11064"/>
                </a:lnTo>
                <a:lnTo>
                  <a:pt x="3014" y="10932"/>
                </a:lnTo>
                <a:lnTo>
                  <a:pt x="3014" y="10847"/>
                </a:lnTo>
                <a:lnTo>
                  <a:pt x="2934" y="10640"/>
                </a:lnTo>
                <a:lnTo>
                  <a:pt x="2208" y="10395"/>
                </a:lnTo>
                <a:lnTo>
                  <a:pt x="1821" y="9887"/>
                </a:lnTo>
                <a:lnTo>
                  <a:pt x="1934" y="9576"/>
                </a:lnTo>
                <a:lnTo>
                  <a:pt x="1870" y="9199"/>
                </a:lnTo>
                <a:lnTo>
                  <a:pt x="1983" y="8992"/>
                </a:lnTo>
                <a:lnTo>
                  <a:pt x="2047" y="8747"/>
                </a:lnTo>
                <a:lnTo>
                  <a:pt x="2289" y="8747"/>
                </a:lnTo>
                <a:lnTo>
                  <a:pt x="2434" y="8794"/>
                </a:lnTo>
                <a:lnTo>
                  <a:pt x="2353" y="8889"/>
                </a:lnTo>
                <a:lnTo>
                  <a:pt x="2321" y="9039"/>
                </a:lnTo>
                <a:lnTo>
                  <a:pt x="2434" y="9199"/>
                </a:lnTo>
                <a:lnTo>
                  <a:pt x="2595" y="9284"/>
                </a:lnTo>
                <a:lnTo>
                  <a:pt x="2708" y="9444"/>
                </a:lnTo>
                <a:lnTo>
                  <a:pt x="2821" y="9482"/>
                </a:lnTo>
                <a:lnTo>
                  <a:pt x="2934" y="9510"/>
                </a:lnTo>
                <a:lnTo>
                  <a:pt x="2885" y="9444"/>
                </a:lnTo>
                <a:lnTo>
                  <a:pt x="2853" y="9378"/>
                </a:lnTo>
                <a:lnTo>
                  <a:pt x="2853" y="9199"/>
                </a:lnTo>
                <a:lnTo>
                  <a:pt x="2773" y="8973"/>
                </a:lnTo>
                <a:lnTo>
                  <a:pt x="2660" y="8813"/>
                </a:lnTo>
                <a:lnTo>
                  <a:pt x="2660" y="8616"/>
                </a:lnTo>
                <a:lnTo>
                  <a:pt x="2595" y="8550"/>
                </a:lnTo>
                <a:lnTo>
                  <a:pt x="2595" y="8465"/>
                </a:lnTo>
                <a:lnTo>
                  <a:pt x="2821" y="8399"/>
                </a:lnTo>
                <a:lnTo>
                  <a:pt x="3079" y="8399"/>
                </a:lnTo>
                <a:lnTo>
                  <a:pt x="3433" y="8418"/>
                </a:lnTo>
                <a:lnTo>
                  <a:pt x="4384" y="8616"/>
                </a:lnTo>
                <a:lnTo>
                  <a:pt x="4610" y="8597"/>
                </a:lnTo>
                <a:lnTo>
                  <a:pt x="4755" y="8644"/>
                </a:lnTo>
                <a:lnTo>
                  <a:pt x="4868" y="8663"/>
                </a:lnTo>
                <a:lnTo>
                  <a:pt x="4642" y="8568"/>
                </a:lnTo>
                <a:lnTo>
                  <a:pt x="4497" y="8550"/>
                </a:lnTo>
                <a:lnTo>
                  <a:pt x="4336" y="8531"/>
                </a:lnTo>
                <a:lnTo>
                  <a:pt x="3998" y="8465"/>
                </a:lnTo>
                <a:lnTo>
                  <a:pt x="3853" y="8418"/>
                </a:lnTo>
                <a:lnTo>
                  <a:pt x="3724" y="8324"/>
                </a:lnTo>
                <a:lnTo>
                  <a:pt x="3659" y="8305"/>
                </a:lnTo>
                <a:lnTo>
                  <a:pt x="3272" y="8371"/>
                </a:lnTo>
                <a:lnTo>
                  <a:pt x="3159" y="8324"/>
                </a:lnTo>
                <a:lnTo>
                  <a:pt x="2885" y="8154"/>
                </a:lnTo>
                <a:lnTo>
                  <a:pt x="2740" y="8107"/>
                </a:lnTo>
                <a:lnTo>
                  <a:pt x="2466" y="8154"/>
                </a:lnTo>
                <a:lnTo>
                  <a:pt x="2289" y="8437"/>
                </a:lnTo>
                <a:lnTo>
                  <a:pt x="2241" y="8663"/>
                </a:lnTo>
                <a:lnTo>
                  <a:pt x="2096" y="8663"/>
                </a:lnTo>
                <a:lnTo>
                  <a:pt x="1983" y="8550"/>
                </a:lnTo>
                <a:lnTo>
                  <a:pt x="1757" y="8437"/>
                </a:lnTo>
                <a:lnTo>
                  <a:pt x="1596" y="8324"/>
                </a:lnTo>
                <a:lnTo>
                  <a:pt x="1402" y="8126"/>
                </a:lnTo>
                <a:lnTo>
                  <a:pt x="1257" y="8041"/>
                </a:lnTo>
                <a:lnTo>
                  <a:pt x="1032" y="8126"/>
                </a:lnTo>
                <a:lnTo>
                  <a:pt x="1064" y="8079"/>
                </a:lnTo>
                <a:lnTo>
                  <a:pt x="1209" y="7947"/>
                </a:lnTo>
                <a:lnTo>
                  <a:pt x="1338" y="7683"/>
                </a:lnTo>
                <a:lnTo>
                  <a:pt x="1483" y="7928"/>
                </a:lnTo>
                <a:lnTo>
                  <a:pt x="1483" y="7768"/>
                </a:lnTo>
                <a:lnTo>
                  <a:pt x="1370" y="7589"/>
                </a:lnTo>
                <a:lnTo>
                  <a:pt x="1209" y="7504"/>
                </a:lnTo>
                <a:lnTo>
                  <a:pt x="1177" y="7213"/>
                </a:lnTo>
                <a:lnTo>
                  <a:pt x="838" y="6968"/>
                </a:lnTo>
                <a:lnTo>
                  <a:pt x="645" y="6638"/>
                </a:lnTo>
                <a:lnTo>
                  <a:pt x="193" y="6083"/>
                </a:lnTo>
                <a:lnTo>
                  <a:pt x="339" y="5678"/>
                </a:lnTo>
                <a:lnTo>
                  <a:pt x="339" y="5141"/>
                </a:lnTo>
                <a:lnTo>
                  <a:pt x="613" y="4896"/>
                </a:lnTo>
                <a:lnTo>
                  <a:pt x="677" y="4699"/>
                </a:lnTo>
                <a:lnTo>
                  <a:pt x="725" y="4369"/>
                </a:lnTo>
                <a:lnTo>
                  <a:pt x="677" y="4190"/>
                </a:lnTo>
                <a:lnTo>
                  <a:pt x="371" y="3653"/>
                </a:lnTo>
                <a:lnTo>
                  <a:pt x="0" y="3248"/>
                </a:lnTo>
                <a:lnTo>
                  <a:pt x="32" y="3004"/>
                </a:lnTo>
                <a:lnTo>
                  <a:pt x="113" y="2787"/>
                </a:lnTo>
                <a:lnTo>
                  <a:pt x="339" y="2608"/>
                </a:lnTo>
                <a:lnTo>
                  <a:pt x="564" y="2401"/>
                </a:lnTo>
                <a:lnTo>
                  <a:pt x="677" y="2363"/>
                </a:lnTo>
                <a:lnTo>
                  <a:pt x="677" y="2382"/>
                </a:lnTo>
                <a:lnTo>
                  <a:pt x="645" y="2429"/>
                </a:lnTo>
                <a:lnTo>
                  <a:pt x="725" y="2448"/>
                </a:lnTo>
                <a:lnTo>
                  <a:pt x="790" y="2363"/>
                </a:lnTo>
                <a:lnTo>
                  <a:pt x="870" y="2335"/>
                </a:lnTo>
                <a:lnTo>
                  <a:pt x="790" y="2316"/>
                </a:lnTo>
                <a:lnTo>
                  <a:pt x="790" y="2269"/>
                </a:lnTo>
                <a:lnTo>
                  <a:pt x="870" y="2232"/>
                </a:lnTo>
                <a:lnTo>
                  <a:pt x="1209" y="1987"/>
                </a:lnTo>
                <a:lnTo>
                  <a:pt x="1370" y="1629"/>
                </a:lnTo>
                <a:lnTo>
                  <a:pt x="1789" y="1224"/>
                </a:lnTo>
                <a:lnTo>
                  <a:pt x="1870" y="1092"/>
                </a:lnTo>
                <a:lnTo>
                  <a:pt x="1902" y="753"/>
                </a:lnTo>
                <a:lnTo>
                  <a:pt x="1902" y="556"/>
                </a:lnTo>
                <a:lnTo>
                  <a:pt x="1789" y="377"/>
                </a:lnTo>
                <a:lnTo>
                  <a:pt x="1983" y="226"/>
                </a:lnTo>
                <a:lnTo>
                  <a:pt x="2047" y="19"/>
                </a:lnTo>
                <a:lnTo>
                  <a:pt x="2047" y="0"/>
                </a:lnTo>
                <a:lnTo>
                  <a:pt x="2708" y="113"/>
                </a:lnTo>
                <a:lnTo>
                  <a:pt x="3353" y="226"/>
                </a:lnTo>
                <a:lnTo>
                  <a:pt x="3965" y="358"/>
                </a:lnTo>
                <a:lnTo>
                  <a:pt x="5255" y="584"/>
                </a:lnTo>
                <a:lnTo>
                  <a:pt x="5900" y="687"/>
                </a:lnTo>
                <a:lnTo>
                  <a:pt x="6512" y="800"/>
                </a:lnTo>
                <a:lnTo>
                  <a:pt x="7802" y="1026"/>
                </a:lnTo>
                <a:lnTo>
                  <a:pt x="8463" y="1139"/>
                </a:lnTo>
                <a:lnTo>
                  <a:pt x="9107" y="1252"/>
                </a:lnTo>
                <a:lnTo>
                  <a:pt x="9752" y="1356"/>
                </a:lnTo>
                <a:lnTo>
                  <a:pt x="10365" y="1450"/>
                </a:lnTo>
                <a:lnTo>
                  <a:pt x="11010" y="1563"/>
                </a:lnTo>
                <a:lnTo>
                  <a:pt x="11654" y="1667"/>
                </a:lnTo>
                <a:lnTo>
                  <a:pt x="12299" y="1761"/>
                </a:lnTo>
                <a:close/>
                <a:moveTo>
                  <a:pt x="5642" y="16967"/>
                </a:moveTo>
                <a:lnTo>
                  <a:pt x="6125" y="17146"/>
                </a:lnTo>
                <a:lnTo>
                  <a:pt x="6432" y="17146"/>
                </a:lnTo>
                <a:lnTo>
                  <a:pt x="6480" y="17184"/>
                </a:lnTo>
                <a:lnTo>
                  <a:pt x="6432" y="17231"/>
                </a:lnTo>
                <a:lnTo>
                  <a:pt x="5706" y="17212"/>
                </a:lnTo>
                <a:lnTo>
                  <a:pt x="5529" y="17118"/>
                </a:lnTo>
                <a:lnTo>
                  <a:pt x="5561" y="17052"/>
                </a:lnTo>
                <a:lnTo>
                  <a:pt x="5529" y="16967"/>
                </a:lnTo>
                <a:lnTo>
                  <a:pt x="5642" y="16967"/>
                </a:lnTo>
                <a:close/>
                <a:moveTo>
                  <a:pt x="4417" y="16873"/>
                </a:moveTo>
                <a:lnTo>
                  <a:pt x="4272" y="16854"/>
                </a:lnTo>
                <a:lnTo>
                  <a:pt x="4030" y="16807"/>
                </a:lnTo>
                <a:lnTo>
                  <a:pt x="4143" y="16770"/>
                </a:lnTo>
                <a:lnTo>
                  <a:pt x="4304" y="16770"/>
                </a:lnTo>
                <a:lnTo>
                  <a:pt x="4304" y="16788"/>
                </a:lnTo>
                <a:lnTo>
                  <a:pt x="4417" y="16873"/>
                </a:lnTo>
                <a:close/>
                <a:moveTo>
                  <a:pt x="5029" y="17184"/>
                </a:moveTo>
                <a:lnTo>
                  <a:pt x="4836" y="17184"/>
                </a:lnTo>
                <a:lnTo>
                  <a:pt x="4691" y="17146"/>
                </a:lnTo>
                <a:lnTo>
                  <a:pt x="4562" y="16920"/>
                </a:lnTo>
                <a:lnTo>
                  <a:pt x="5061" y="16986"/>
                </a:lnTo>
                <a:lnTo>
                  <a:pt x="5223" y="17099"/>
                </a:lnTo>
                <a:lnTo>
                  <a:pt x="5255" y="17118"/>
                </a:lnTo>
                <a:lnTo>
                  <a:pt x="5029" y="17184"/>
                </a:lnTo>
                <a:close/>
                <a:moveTo>
                  <a:pt x="9253" y="18926"/>
                </a:moveTo>
                <a:lnTo>
                  <a:pt x="9333" y="19105"/>
                </a:lnTo>
                <a:lnTo>
                  <a:pt x="9140" y="19039"/>
                </a:lnTo>
                <a:lnTo>
                  <a:pt x="8914" y="19011"/>
                </a:lnTo>
                <a:lnTo>
                  <a:pt x="8882" y="18945"/>
                </a:lnTo>
                <a:lnTo>
                  <a:pt x="8882" y="18813"/>
                </a:lnTo>
                <a:lnTo>
                  <a:pt x="8833" y="18794"/>
                </a:lnTo>
                <a:lnTo>
                  <a:pt x="8688" y="18747"/>
                </a:lnTo>
                <a:lnTo>
                  <a:pt x="8688" y="18681"/>
                </a:lnTo>
                <a:lnTo>
                  <a:pt x="8753" y="18681"/>
                </a:lnTo>
                <a:lnTo>
                  <a:pt x="9140" y="18860"/>
                </a:lnTo>
                <a:lnTo>
                  <a:pt x="9253" y="18926"/>
                </a:lnTo>
                <a:close/>
                <a:moveTo>
                  <a:pt x="6093" y="18813"/>
                </a:moveTo>
                <a:lnTo>
                  <a:pt x="5948" y="18794"/>
                </a:lnTo>
                <a:lnTo>
                  <a:pt x="5787" y="18747"/>
                </a:lnTo>
                <a:lnTo>
                  <a:pt x="5755" y="18634"/>
                </a:lnTo>
                <a:lnTo>
                  <a:pt x="5900" y="18634"/>
                </a:lnTo>
                <a:lnTo>
                  <a:pt x="6013" y="18681"/>
                </a:lnTo>
                <a:lnTo>
                  <a:pt x="6093" y="18766"/>
                </a:lnTo>
                <a:lnTo>
                  <a:pt x="6093" y="18813"/>
                </a:lnTo>
                <a:close/>
                <a:moveTo>
                  <a:pt x="8753" y="20018"/>
                </a:moveTo>
                <a:lnTo>
                  <a:pt x="8608" y="19990"/>
                </a:lnTo>
                <a:lnTo>
                  <a:pt x="8463" y="19924"/>
                </a:lnTo>
                <a:lnTo>
                  <a:pt x="8382" y="19726"/>
                </a:lnTo>
                <a:lnTo>
                  <a:pt x="8269" y="19547"/>
                </a:lnTo>
                <a:lnTo>
                  <a:pt x="8382" y="19529"/>
                </a:lnTo>
                <a:lnTo>
                  <a:pt x="8463" y="19679"/>
                </a:lnTo>
                <a:lnTo>
                  <a:pt x="8688" y="19952"/>
                </a:lnTo>
                <a:lnTo>
                  <a:pt x="8753" y="20018"/>
                </a:lnTo>
                <a:close/>
              </a:path>
            </a:pathLst>
          </a:custGeom>
          <a:solidFill>
            <a:srgbClr val="5F6665"/>
          </a:solidFill>
          <a:ln w="12700" cap="rnd"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grpSp>
        <p:nvGrpSpPr>
          <p:cNvPr id="406" name="Google Shape;406;p50"/>
          <p:cNvGrpSpPr/>
          <p:nvPr/>
        </p:nvGrpSpPr>
        <p:grpSpPr>
          <a:xfrm>
            <a:off x="0" y="362158"/>
            <a:ext cx="10241283" cy="144309"/>
            <a:chOff x="0" y="2117183"/>
            <a:chExt cx="8534406" cy="144309"/>
          </a:xfrm>
        </p:grpSpPr>
        <p:sp>
          <p:nvSpPr>
            <p:cNvPr id="407" name="Google Shape;407;p50"/>
            <p:cNvSpPr/>
            <p:nvPr/>
          </p:nvSpPr>
          <p:spPr>
            <a:xfrm>
              <a:off x="0" y="2117183"/>
              <a:ext cx="2066502" cy="144309"/>
            </a:xfrm>
            <a:prstGeom prst="rect">
              <a:avLst/>
            </a:prstGeom>
            <a:solidFill>
              <a:srgbClr val="0D67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408" name="Google Shape;408;p50"/>
            <p:cNvSpPr/>
            <p:nvPr/>
          </p:nvSpPr>
          <p:spPr>
            <a:xfrm>
              <a:off x="2155968" y="2117183"/>
              <a:ext cx="2066502" cy="144309"/>
            </a:xfrm>
            <a:prstGeom prst="rect">
              <a:avLst/>
            </a:prstGeom>
            <a:solidFill>
              <a:srgbClr val="9E76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409" name="Google Shape;409;p50"/>
            <p:cNvSpPr/>
            <p:nvPr/>
          </p:nvSpPr>
          <p:spPr>
            <a:xfrm>
              <a:off x="4311936" y="2117183"/>
              <a:ext cx="2066502" cy="144309"/>
            </a:xfrm>
            <a:prstGeom prst="rect">
              <a:avLst/>
            </a:prstGeom>
            <a:solidFill>
              <a:srgbClr val="45978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410" name="Google Shape;410;p50"/>
            <p:cNvSpPr/>
            <p:nvPr/>
          </p:nvSpPr>
          <p:spPr>
            <a:xfrm>
              <a:off x="6467904" y="2117183"/>
              <a:ext cx="2066502" cy="144309"/>
            </a:xfrm>
            <a:prstGeom prst="rect">
              <a:avLst/>
            </a:prstGeom>
            <a:solidFill>
              <a:srgbClr val="D1A1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grpSp>
      <p:pic>
        <p:nvPicPr>
          <p:cNvPr id="411" name="Google Shape;411;p50"/>
          <p:cNvPicPr preferRelativeResize="0"/>
          <p:nvPr/>
        </p:nvPicPr>
        <p:blipFill rotWithShape="1">
          <a:blip r:embed="rId2">
            <a:alphaModFix/>
          </a:blip>
          <a:srcRect/>
          <a:stretch/>
        </p:blipFill>
        <p:spPr>
          <a:xfrm>
            <a:off x="20820184" y="1001559"/>
            <a:ext cx="2421543" cy="564301"/>
          </a:xfrm>
          <a:prstGeom prst="rect">
            <a:avLst/>
          </a:prstGeom>
          <a:noFill/>
          <a:ln>
            <a:noFill/>
          </a:ln>
        </p:spPr>
      </p:pic>
      <p:pic>
        <p:nvPicPr>
          <p:cNvPr id="3" name="Picture 2" descr="County logo.png">
            <a:extLst>
              <a:ext uri="{FF2B5EF4-FFF2-40B4-BE49-F238E27FC236}">
                <a16:creationId xmlns:a16="http://schemas.microsoft.com/office/drawing/2014/main" id="{D86B622E-61FA-4EF5-F34D-C70D1038C476}"/>
              </a:ext>
            </a:extLst>
          </p:cNvPr>
          <p:cNvPicPr>
            <a:picLocks noChangeAspect="1"/>
          </p:cNvPicPr>
          <p:nvPr userDrawn="1"/>
        </p:nvPicPr>
        <p:blipFill>
          <a:blip r:embed="rId3"/>
          <a:stretch>
            <a:fillRect/>
          </a:stretch>
        </p:blipFill>
        <p:spPr>
          <a:xfrm>
            <a:off x="19398372" y="731110"/>
            <a:ext cx="1126018" cy="1124712"/>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ource Graphic_Cycle">
  <p:cSld name="Source Graphic_Cycle">
    <p:spTree>
      <p:nvGrpSpPr>
        <p:cNvPr id="1" name="Shape 412"/>
        <p:cNvGrpSpPr/>
        <p:nvPr/>
      </p:nvGrpSpPr>
      <p:grpSpPr>
        <a:xfrm>
          <a:off x="0" y="0"/>
          <a:ext cx="0" cy="0"/>
          <a:chOff x="0" y="0"/>
          <a:chExt cx="0" cy="0"/>
        </a:xfrm>
      </p:grpSpPr>
      <p:grpSp>
        <p:nvGrpSpPr>
          <p:cNvPr id="413" name="Google Shape;413;p51"/>
          <p:cNvGrpSpPr/>
          <p:nvPr/>
        </p:nvGrpSpPr>
        <p:grpSpPr>
          <a:xfrm>
            <a:off x="0" y="362158"/>
            <a:ext cx="10241283" cy="144309"/>
            <a:chOff x="0" y="2117183"/>
            <a:chExt cx="8534406" cy="144309"/>
          </a:xfrm>
        </p:grpSpPr>
        <p:sp>
          <p:nvSpPr>
            <p:cNvPr id="414" name="Google Shape;414;p51"/>
            <p:cNvSpPr/>
            <p:nvPr/>
          </p:nvSpPr>
          <p:spPr>
            <a:xfrm>
              <a:off x="0" y="2117183"/>
              <a:ext cx="2066502" cy="144309"/>
            </a:xfrm>
            <a:prstGeom prst="rect">
              <a:avLst/>
            </a:prstGeom>
            <a:solidFill>
              <a:srgbClr val="0D67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415" name="Google Shape;415;p51"/>
            <p:cNvSpPr/>
            <p:nvPr/>
          </p:nvSpPr>
          <p:spPr>
            <a:xfrm>
              <a:off x="2155968" y="2117183"/>
              <a:ext cx="2066502" cy="144309"/>
            </a:xfrm>
            <a:prstGeom prst="rect">
              <a:avLst/>
            </a:prstGeom>
            <a:solidFill>
              <a:srgbClr val="9E76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416" name="Google Shape;416;p51"/>
            <p:cNvSpPr/>
            <p:nvPr/>
          </p:nvSpPr>
          <p:spPr>
            <a:xfrm>
              <a:off x="4311936" y="2117183"/>
              <a:ext cx="2066502" cy="144309"/>
            </a:xfrm>
            <a:prstGeom prst="rect">
              <a:avLst/>
            </a:prstGeom>
            <a:solidFill>
              <a:srgbClr val="45978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417" name="Google Shape;417;p51"/>
            <p:cNvSpPr/>
            <p:nvPr/>
          </p:nvSpPr>
          <p:spPr>
            <a:xfrm>
              <a:off x="6467904" y="2117183"/>
              <a:ext cx="2066502" cy="144309"/>
            </a:xfrm>
            <a:prstGeom prst="rect">
              <a:avLst/>
            </a:prstGeom>
            <a:solidFill>
              <a:srgbClr val="D1A1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grpSp>
      <p:pic>
        <p:nvPicPr>
          <p:cNvPr id="418" name="Google Shape;418;p51"/>
          <p:cNvPicPr preferRelativeResize="0"/>
          <p:nvPr/>
        </p:nvPicPr>
        <p:blipFill rotWithShape="1">
          <a:blip r:embed="rId2">
            <a:alphaModFix/>
          </a:blip>
          <a:srcRect/>
          <a:stretch/>
        </p:blipFill>
        <p:spPr>
          <a:xfrm>
            <a:off x="20820184" y="1001559"/>
            <a:ext cx="2421543" cy="564301"/>
          </a:xfrm>
          <a:prstGeom prst="rect">
            <a:avLst/>
          </a:prstGeom>
          <a:noFill/>
          <a:ln>
            <a:noFill/>
          </a:ln>
        </p:spPr>
      </p:pic>
      <p:cxnSp>
        <p:nvCxnSpPr>
          <p:cNvPr id="419" name="Google Shape;419;p51"/>
          <p:cNvCxnSpPr/>
          <p:nvPr/>
        </p:nvCxnSpPr>
        <p:spPr>
          <a:xfrm>
            <a:off x="2541211" y="4684950"/>
            <a:ext cx="6495998" cy="0"/>
          </a:xfrm>
          <a:prstGeom prst="straightConnector1">
            <a:avLst/>
          </a:prstGeom>
          <a:noFill/>
          <a:ln w="12700" cap="flat" cmpd="sng">
            <a:solidFill>
              <a:srgbClr val="ECEFF0"/>
            </a:solidFill>
            <a:prstDash val="solid"/>
            <a:miter lim="800000"/>
            <a:headEnd type="none" w="sm" len="sm"/>
            <a:tailEnd type="none" w="sm" len="sm"/>
          </a:ln>
        </p:spPr>
      </p:cxnSp>
      <p:sp>
        <p:nvSpPr>
          <p:cNvPr id="420" name="Google Shape;420;p51"/>
          <p:cNvSpPr/>
          <p:nvPr/>
        </p:nvSpPr>
        <p:spPr>
          <a:xfrm>
            <a:off x="18446095" y="7053419"/>
            <a:ext cx="2631887" cy="2841642"/>
          </a:xfrm>
          <a:custGeom>
            <a:avLst/>
            <a:gdLst/>
            <a:ahLst/>
            <a:cxnLst/>
            <a:rect l="l" t="t" r="r" b="b"/>
            <a:pathLst>
              <a:path w="20348" h="21600" extrusionOk="0">
                <a:moveTo>
                  <a:pt x="9711" y="21600"/>
                </a:moveTo>
                <a:lnTo>
                  <a:pt x="0" y="12052"/>
                </a:lnTo>
                <a:lnTo>
                  <a:pt x="12258" y="0"/>
                </a:lnTo>
                <a:lnTo>
                  <a:pt x="19015" y="6644"/>
                </a:lnTo>
                <a:cubicBezTo>
                  <a:pt x="19015" y="6644"/>
                  <a:pt x="21600" y="9911"/>
                  <a:pt x="19569" y="11907"/>
                </a:cubicBezTo>
                <a:cubicBezTo>
                  <a:pt x="17538" y="13904"/>
                  <a:pt x="9711" y="21600"/>
                  <a:pt x="9711" y="21600"/>
                </a:cubicBezTo>
                <a:close/>
              </a:path>
            </a:pathLst>
          </a:custGeom>
          <a:solidFill>
            <a:srgbClr val="5F6665"/>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6E686F"/>
              </a:buClr>
              <a:buSzPts val="3000"/>
              <a:buFont typeface="Arial"/>
              <a:buNone/>
            </a:pPr>
            <a:endParaRPr sz="3000" b="1" i="0" u="none" strike="noStrike" cap="none">
              <a:solidFill>
                <a:srgbClr val="6E686F"/>
              </a:solidFill>
              <a:latin typeface="Calibri"/>
              <a:ea typeface="Calibri"/>
              <a:cs typeface="Calibri"/>
              <a:sym typeface="Calibri"/>
            </a:endParaRPr>
          </a:p>
        </p:txBody>
      </p:sp>
      <p:sp>
        <p:nvSpPr>
          <p:cNvPr id="421" name="Google Shape;421;p51"/>
          <p:cNvSpPr/>
          <p:nvPr/>
        </p:nvSpPr>
        <p:spPr>
          <a:xfrm>
            <a:off x="14166013" y="8486940"/>
            <a:ext cx="2841673" cy="2631901"/>
          </a:xfrm>
          <a:custGeom>
            <a:avLst/>
            <a:gdLst/>
            <a:ahLst/>
            <a:cxnLst/>
            <a:rect l="l" t="t" r="r" b="b"/>
            <a:pathLst>
              <a:path w="21600" h="20348" extrusionOk="0">
                <a:moveTo>
                  <a:pt x="0" y="9711"/>
                </a:moveTo>
                <a:lnTo>
                  <a:pt x="9547" y="0"/>
                </a:lnTo>
                <a:lnTo>
                  <a:pt x="21600" y="12259"/>
                </a:lnTo>
                <a:lnTo>
                  <a:pt x="14957" y="19015"/>
                </a:lnTo>
                <a:cubicBezTo>
                  <a:pt x="14957" y="19015"/>
                  <a:pt x="11690" y="21600"/>
                  <a:pt x="9693" y="19569"/>
                </a:cubicBezTo>
                <a:cubicBezTo>
                  <a:pt x="7696" y="17538"/>
                  <a:pt x="0" y="9711"/>
                  <a:pt x="0" y="9711"/>
                </a:cubicBezTo>
                <a:close/>
              </a:path>
            </a:pathLst>
          </a:custGeom>
          <a:solidFill>
            <a:srgbClr val="ECEFF0"/>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6E686F"/>
              </a:buClr>
              <a:buSzPts val="3000"/>
              <a:buFont typeface="Arial"/>
              <a:buNone/>
            </a:pPr>
            <a:endParaRPr sz="3000" b="1" i="0" u="none" strike="noStrike" cap="none">
              <a:solidFill>
                <a:srgbClr val="6E686F"/>
              </a:solidFill>
              <a:latin typeface="Calibri"/>
              <a:ea typeface="Calibri"/>
              <a:cs typeface="Calibri"/>
              <a:sym typeface="Calibri"/>
            </a:endParaRPr>
          </a:p>
        </p:txBody>
      </p:sp>
      <p:sp>
        <p:nvSpPr>
          <p:cNvPr id="422" name="Google Shape;422;p51"/>
          <p:cNvSpPr/>
          <p:nvPr/>
        </p:nvSpPr>
        <p:spPr>
          <a:xfrm>
            <a:off x="12957759" y="4206857"/>
            <a:ext cx="2631886" cy="2841624"/>
          </a:xfrm>
          <a:custGeom>
            <a:avLst/>
            <a:gdLst/>
            <a:ahLst/>
            <a:cxnLst/>
            <a:rect l="l" t="t" r="r" b="b"/>
            <a:pathLst>
              <a:path w="20348" h="21600" extrusionOk="0">
                <a:moveTo>
                  <a:pt x="10637" y="0"/>
                </a:moveTo>
                <a:lnTo>
                  <a:pt x="20348" y="9547"/>
                </a:lnTo>
                <a:lnTo>
                  <a:pt x="8090" y="21600"/>
                </a:lnTo>
                <a:lnTo>
                  <a:pt x="1333" y="14957"/>
                </a:lnTo>
                <a:cubicBezTo>
                  <a:pt x="1333" y="14957"/>
                  <a:pt x="-1252" y="11689"/>
                  <a:pt x="779" y="9693"/>
                </a:cubicBezTo>
                <a:cubicBezTo>
                  <a:pt x="2810" y="7696"/>
                  <a:pt x="10637" y="0"/>
                  <a:pt x="10637" y="0"/>
                </a:cubicBezTo>
                <a:close/>
              </a:path>
            </a:pathLst>
          </a:custGeom>
          <a:solidFill>
            <a:srgbClr val="5F6665"/>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6E686F"/>
              </a:buClr>
              <a:buSzPts val="3000"/>
              <a:buFont typeface="Arial"/>
              <a:buNone/>
            </a:pPr>
            <a:endParaRPr sz="3000" b="1" i="0" u="none" strike="noStrike" cap="none">
              <a:solidFill>
                <a:srgbClr val="6E686F"/>
              </a:solidFill>
              <a:latin typeface="Calibri"/>
              <a:ea typeface="Calibri"/>
              <a:cs typeface="Calibri"/>
              <a:sym typeface="Calibri"/>
            </a:endParaRPr>
          </a:p>
        </p:txBody>
      </p:sp>
      <p:sp>
        <p:nvSpPr>
          <p:cNvPr id="423" name="Google Shape;423;p51"/>
          <p:cNvSpPr/>
          <p:nvPr/>
        </p:nvSpPr>
        <p:spPr>
          <a:xfrm>
            <a:off x="17033053" y="2998604"/>
            <a:ext cx="2863483" cy="2636309"/>
          </a:xfrm>
          <a:custGeom>
            <a:avLst/>
            <a:gdLst/>
            <a:ahLst/>
            <a:cxnLst/>
            <a:rect l="l" t="t" r="r" b="b"/>
            <a:pathLst>
              <a:path w="21600" h="20382" extrusionOk="0">
                <a:moveTo>
                  <a:pt x="21600" y="10671"/>
                </a:moveTo>
                <a:lnTo>
                  <a:pt x="12125" y="20382"/>
                </a:lnTo>
                <a:lnTo>
                  <a:pt x="0" y="7954"/>
                </a:lnTo>
                <a:lnTo>
                  <a:pt x="6593" y="1197"/>
                </a:lnTo>
                <a:cubicBezTo>
                  <a:pt x="6593" y="1197"/>
                  <a:pt x="10000" y="-1218"/>
                  <a:pt x="11981" y="812"/>
                </a:cubicBezTo>
                <a:cubicBezTo>
                  <a:pt x="13962" y="2843"/>
                  <a:pt x="21600" y="10671"/>
                  <a:pt x="21600" y="10671"/>
                </a:cubicBezTo>
                <a:close/>
              </a:path>
            </a:pathLst>
          </a:custGeom>
          <a:solidFill>
            <a:srgbClr val="ECEFF0"/>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6E686F"/>
              </a:buClr>
              <a:buSzPts val="3000"/>
              <a:buFont typeface="Arial"/>
              <a:buNone/>
            </a:pPr>
            <a:endParaRPr sz="3000" b="1" i="0" u="none" strike="noStrike" cap="none">
              <a:solidFill>
                <a:srgbClr val="6E686F"/>
              </a:solidFill>
              <a:latin typeface="Calibri"/>
              <a:ea typeface="Calibri"/>
              <a:cs typeface="Calibri"/>
              <a:sym typeface="Calibri"/>
            </a:endParaRPr>
          </a:p>
        </p:txBody>
      </p:sp>
      <p:sp>
        <p:nvSpPr>
          <p:cNvPr id="424" name="Google Shape;424;p51"/>
          <p:cNvSpPr/>
          <p:nvPr/>
        </p:nvSpPr>
        <p:spPr>
          <a:xfrm>
            <a:off x="15476659" y="8630291"/>
            <a:ext cx="4247295" cy="2675737"/>
          </a:xfrm>
          <a:custGeom>
            <a:avLst/>
            <a:gdLst/>
            <a:ahLst/>
            <a:cxnLst/>
            <a:rect l="l" t="t" r="r" b="b"/>
            <a:pathLst>
              <a:path w="21576" h="21562" extrusionOk="0">
                <a:moveTo>
                  <a:pt x="0" y="19401"/>
                </a:moveTo>
                <a:cubicBezTo>
                  <a:pt x="0" y="19401"/>
                  <a:pt x="448" y="21600"/>
                  <a:pt x="4475" y="21561"/>
                </a:cubicBezTo>
                <a:cubicBezTo>
                  <a:pt x="8843" y="21520"/>
                  <a:pt x="12284" y="21513"/>
                  <a:pt x="13157" y="21513"/>
                </a:cubicBezTo>
                <a:cubicBezTo>
                  <a:pt x="14031" y="21513"/>
                  <a:pt x="14904" y="20666"/>
                  <a:pt x="15947" y="19012"/>
                </a:cubicBezTo>
                <a:cubicBezTo>
                  <a:pt x="16990" y="17356"/>
                  <a:pt x="19295" y="13700"/>
                  <a:pt x="19295" y="13700"/>
                </a:cubicBezTo>
                <a:cubicBezTo>
                  <a:pt x="19295" y="13700"/>
                  <a:pt x="19780" y="14470"/>
                  <a:pt x="20290" y="15278"/>
                </a:cubicBezTo>
                <a:cubicBezTo>
                  <a:pt x="20799" y="16087"/>
                  <a:pt x="21600" y="15817"/>
                  <a:pt x="21527" y="14085"/>
                </a:cubicBezTo>
                <a:cubicBezTo>
                  <a:pt x="21454" y="12354"/>
                  <a:pt x="21576" y="3541"/>
                  <a:pt x="21576" y="2155"/>
                </a:cubicBezTo>
                <a:cubicBezTo>
                  <a:pt x="21576" y="770"/>
                  <a:pt x="21406" y="0"/>
                  <a:pt x="20217" y="0"/>
                </a:cubicBezTo>
                <a:cubicBezTo>
                  <a:pt x="19028" y="0"/>
                  <a:pt x="13351" y="192"/>
                  <a:pt x="12430" y="192"/>
                </a:cubicBezTo>
                <a:cubicBezTo>
                  <a:pt x="11507" y="192"/>
                  <a:pt x="11677" y="1462"/>
                  <a:pt x="12090" y="2117"/>
                </a:cubicBezTo>
                <a:cubicBezTo>
                  <a:pt x="12502" y="2771"/>
                  <a:pt x="12939" y="3464"/>
                  <a:pt x="12939" y="3464"/>
                </a:cubicBezTo>
                <a:lnTo>
                  <a:pt x="7820" y="11584"/>
                </a:lnTo>
                <a:cubicBezTo>
                  <a:pt x="7820" y="11584"/>
                  <a:pt x="4640" y="16628"/>
                  <a:pt x="3574" y="18319"/>
                </a:cubicBezTo>
                <a:cubicBezTo>
                  <a:pt x="2592" y="19877"/>
                  <a:pt x="456" y="20038"/>
                  <a:pt x="0" y="19401"/>
                </a:cubicBezTo>
                <a:close/>
              </a:path>
            </a:pathLst>
          </a:custGeom>
          <a:solidFill>
            <a:srgbClr val="A3A3A3"/>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6E686F"/>
              </a:buClr>
              <a:buSzPts val="3000"/>
              <a:buFont typeface="Arial"/>
              <a:buNone/>
            </a:pPr>
            <a:endParaRPr sz="3000" b="1" i="0" u="none" strike="noStrike" cap="none">
              <a:solidFill>
                <a:srgbClr val="6E686F"/>
              </a:solidFill>
              <a:latin typeface="Calibri"/>
              <a:ea typeface="Calibri"/>
              <a:cs typeface="Calibri"/>
              <a:sym typeface="Calibri"/>
            </a:endParaRPr>
          </a:p>
        </p:txBody>
      </p:sp>
      <p:sp>
        <p:nvSpPr>
          <p:cNvPr id="425" name="Google Shape;425;p51"/>
          <p:cNvSpPr/>
          <p:nvPr/>
        </p:nvSpPr>
        <p:spPr>
          <a:xfrm>
            <a:off x="12773449" y="5537983"/>
            <a:ext cx="2684204" cy="4241748"/>
          </a:xfrm>
          <a:custGeom>
            <a:avLst/>
            <a:gdLst/>
            <a:ahLst/>
            <a:cxnLst/>
            <a:rect l="l" t="t" r="r" b="b"/>
            <a:pathLst>
              <a:path w="21562" h="21576" extrusionOk="0">
                <a:moveTo>
                  <a:pt x="2151" y="0"/>
                </a:moveTo>
                <a:cubicBezTo>
                  <a:pt x="2151" y="0"/>
                  <a:pt x="-38" y="441"/>
                  <a:pt x="0" y="4474"/>
                </a:cubicBezTo>
                <a:cubicBezTo>
                  <a:pt x="42" y="8848"/>
                  <a:pt x="0" y="12272"/>
                  <a:pt x="0" y="13146"/>
                </a:cubicBezTo>
                <a:cubicBezTo>
                  <a:pt x="0" y="14021"/>
                  <a:pt x="961" y="14895"/>
                  <a:pt x="2610" y="15940"/>
                </a:cubicBezTo>
                <a:cubicBezTo>
                  <a:pt x="4260" y="16985"/>
                  <a:pt x="7904" y="19292"/>
                  <a:pt x="7904" y="19292"/>
                </a:cubicBezTo>
                <a:cubicBezTo>
                  <a:pt x="7904" y="19292"/>
                  <a:pt x="7137" y="19778"/>
                  <a:pt x="6332" y="20288"/>
                </a:cubicBezTo>
                <a:cubicBezTo>
                  <a:pt x="5526" y="20798"/>
                  <a:pt x="5795" y="21600"/>
                  <a:pt x="7521" y="21527"/>
                </a:cubicBezTo>
                <a:cubicBezTo>
                  <a:pt x="9247" y="21454"/>
                  <a:pt x="18033" y="21576"/>
                  <a:pt x="19413" y="21576"/>
                </a:cubicBezTo>
                <a:cubicBezTo>
                  <a:pt x="20795" y="21576"/>
                  <a:pt x="21562" y="21406"/>
                  <a:pt x="21562" y="20215"/>
                </a:cubicBezTo>
                <a:cubicBezTo>
                  <a:pt x="21562" y="19025"/>
                  <a:pt x="21370" y="13341"/>
                  <a:pt x="21370" y="12418"/>
                </a:cubicBezTo>
                <a:cubicBezTo>
                  <a:pt x="21370" y="11494"/>
                  <a:pt x="20105" y="11665"/>
                  <a:pt x="19452" y="12078"/>
                </a:cubicBezTo>
                <a:cubicBezTo>
                  <a:pt x="18800" y="12491"/>
                  <a:pt x="18110" y="12928"/>
                  <a:pt x="18110" y="12928"/>
                </a:cubicBezTo>
                <a:lnTo>
                  <a:pt x="10014" y="7802"/>
                </a:lnTo>
                <a:cubicBezTo>
                  <a:pt x="10014" y="7802"/>
                  <a:pt x="4986" y="4618"/>
                  <a:pt x="3301" y="3551"/>
                </a:cubicBezTo>
                <a:cubicBezTo>
                  <a:pt x="1747" y="2567"/>
                  <a:pt x="1569" y="640"/>
                  <a:pt x="2151" y="0"/>
                </a:cubicBezTo>
                <a:close/>
              </a:path>
            </a:pathLst>
          </a:custGeom>
          <a:solidFill>
            <a:srgbClr val="A3A3A3"/>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6E686F"/>
              </a:buClr>
              <a:buSzPts val="3000"/>
              <a:buFont typeface="Arial"/>
              <a:buNone/>
            </a:pPr>
            <a:endParaRPr sz="3000" b="1" i="0" u="none" strike="noStrike" cap="none">
              <a:solidFill>
                <a:srgbClr val="6E686F"/>
              </a:solidFill>
              <a:latin typeface="Calibri"/>
              <a:ea typeface="Calibri"/>
              <a:cs typeface="Calibri"/>
              <a:sym typeface="Calibri"/>
            </a:endParaRPr>
          </a:p>
        </p:txBody>
      </p:sp>
      <p:sp>
        <p:nvSpPr>
          <p:cNvPr id="426" name="Google Shape;426;p51"/>
          <p:cNvSpPr/>
          <p:nvPr/>
        </p:nvSpPr>
        <p:spPr>
          <a:xfrm>
            <a:off x="14309366" y="2793816"/>
            <a:ext cx="4250946" cy="2693492"/>
          </a:xfrm>
          <a:custGeom>
            <a:avLst/>
            <a:gdLst/>
            <a:ahLst/>
            <a:cxnLst/>
            <a:rect l="l" t="t" r="r" b="b"/>
            <a:pathLst>
              <a:path w="21576" h="21600" extrusionOk="0">
                <a:moveTo>
                  <a:pt x="21576" y="2162"/>
                </a:moveTo>
                <a:cubicBezTo>
                  <a:pt x="21576" y="2162"/>
                  <a:pt x="20462" y="0"/>
                  <a:pt x="17065" y="0"/>
                </a:cubicBezTo>
                <a:cubicBezTo>
                  <a:pt x="12701" y="0"/>
                  <a:pt x="9284" y="0"/>
                  <a:pt x="8411" y="0"/>
                </a:cubicBezTo>
                <a:cubicBezTo>
                  <a:pt x="7539" y="0"/>
                  <a:pt x="6666" y="1033"/>
                  <a:pt x="5624" y="2680"/>
                </a:cubicBezTo>
                <a:cubicBezTo>
                  <a:pt x="4581" y="4327"/>
                  <a:pt x="2279" y="7965"/>
                  <a:pt x="2279" y="7965"/>
                </a:cubicBezTo>
                <a:cubicBezTo>
                  <a:pt x="2279" y="7965"/>
                  <a:pt x="1794" y="7199"/>
                  <a:pt x="1285" y="6395"/>
                </a:cubicBezTo>
                <a:cubicBezTo>
                  <a:pt x="776" y="5591"/>
                  <a:pt x="-24" y="5859"/>
                  <a:pt x="49" y="7583"/>
                </a:cubicBezTo>
                <a:cubicBezTo>
                  <a:pt x="121" y="9306"/>
                  <a:pt x="0" y="18077"/>
                  <a:pt x="0" y="19455"/>
                </a:cubicBezTo>
                <a:cubicBezTo>
                  <a:pt x="0" y="20834"/>
                  <a:pt x="170" y="21600"/>
                  <a:pt x="1358" y="21600"/>
                </a:cubicBezTo>
                <a:cubicBezTo>
                  <a:pt x="2545" y="21600"/>
                  <a:pt x="8217" y="21409"/>
                  <a:pt x="9139" y="21409"/>
                </a:cubicBezTo>
                <a:cubicBezTo>
                  <a:pt x="10060" y="21409"/>
                  <a:pt x="9890" y="20145"/>
                  <a:pt x="9478" y="19493"/>
                </a:cubicBezTo>
                <a:cubicBezTo>
                  <a:pt x="9066" y="18842"/>
                  <a:pt x="8629" y="18153"/>
                  <a:pt x="8629" y="18153"/>
                </a:cubicBezTo>
                <a:lnTo>
                  <a:pt x="13744" y="10072"/>
                </a:lnTo>
                <a:cubicBezTo>
                  <a:pt x="13744" y="10072"/>
                  <a:pt x="16922" y="5052"/>
                  <a:pt x="17986" y="3369"/>
                </a:cubicBezTo>
                <a:cubicBezTo>
                  <a:pt x="18968" y="1819"/>
                  <a:pt x="21131" y="1554"/>
                  <a:pt x="21576" y="2162"/>
                </a:cubicBezTo>
                <a:close/>
              </a:path>
            </a:pathLst>
          </a:custGeom>
          <a:solidFill>
            <a:srgbClr val="A3A3A3"/>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6E686F"/>
              </a:buClr>
              <a:buSzPts val="3000"/>
              <a:buFont typeface="Arial"/>
              <a:buNone/>
            </a:pPr>
            <a:endParaRPr sz="3000" b="1" i="0" u="none" strike="noStrike" cap="none">
              <a:solidFill>
                <a:srgbClr val="6E686F"/>
              </a:solidFill>
              <a:latin typeface="Calibri"/>
              <a:ea typeface="Calibri"/>
              <a:cs typeface="Calibri"/>
              <a:sym typeface="Calibri"/>
            </a:endParaRPr>
          </a:p>
        </p:txBody>
      </p:sp>
      <p:sp>
        <p:nvSpPr>
          <p:cNvPr id="427" name="Google Shape;427;p51"/>
          <p:cNvSpPr/>
          <p:nvPr/>
        </p:nvSpPr>
        <p:spPr>
          <a:xfrm>
            <a:off x="18589445" y="4350210"/>
            <a:ext cx="2675274" cy="4253125"/>
          </a:xfrm>
          <a:custGeom>
            <a:avLst/>
            <a:gdLst/>
            <a:ahLst/>
            <a:cxnLst/>
            <a:rect l="l" t="t" r="r" b="b"/>
            <a:pathLst>
              <a:path w="21562" h="21576" extrusionOk="0">
                <a:moveTo>
                  <a:pt x="19366" y="21576"/>
                </a:moveTo>
                <a:cubicBezTo>
                  <a:pt x="19366" y="21576"/>
                  <a:pt x="21600" y="21078"/>
                  <a:pt x="21561" y="17056"/>
                </a:cubicBezTo>
                <a:cubicBezTo>
                  <a:pt x="21519" y="12694"/>
                  <a:pt x="21517" y="9279"/>
                  <a:pt x="21517" y="8407"/>
                </a:cubicBezTo>
                <a:cubicBezTo>
                  <a:pt x="21517" y="7535"/>
                  <a:pt x="20670" y="6663"/>
                  <a:pt x="19015" y="5621"/>
                </a:cubicBezTo>
                <a:cubicBezTo>
                  <a:pt x="17360" y="4579"/>
                  <a:pt x="13703" y="2278"/>
                  <a:pt x="13703" y="2278"/>
                </a:cubicBezTo>
                <a:cubicBezTo>
                  <a:pt x="13703" y="2278"/>
                  <a:pt x="14473" y="1793"/>
                  <a:pt x="15281" y="1284"/>
                </a:cubicBezTo>
                <a:cubicBezTo>
                  <a:pt x="16089" y="775"/>
                  <a:pt x="15820" y="-24"/>
                  <a:pt x="14088" y="49"/>
                </a:cubicBezTo>
                <a:cubicBezTo>
                  <a:pt x="12356" y="121"/>
                  <a:pt x="3541" y="0"/>
                  <a:pt x="2156" y="0"/>
                </a:cubicBezTo>
                <a:cubicBezTo>
                  <a:pt x="770" y="0"/>
                  <a:pt x="0" y="170"/>
                  <a:pt x="0" y="1357"/>
                </a:cubicBezTo>
                <a:cubicBezTo>
                  <a:pt x="0" y="2544"/>
                  <a:pt x="193" y="8213"/>
                  <a:pt x="193" y="9134"/>
                </a:cubicBezTo>
                <a:cubicBezTo>
                  <a:pt x="193" y="10054"/>
                  <a:pt x="1463" y="9885"/>
                  <a:pt x="2117" y="9473"/>
                </a:cubicBezTo>
                <a:cubicBezTo>
                  <a:pt x="2771" y="9061"/>
                  <a:pt x="3464" y="8625"/>
                  <a:pt x="3464" y="8625"/>
                </a:cubicBezTo>
                <a:lnTo>
                  <a:pt x="11586" y="13737"/>
                </a:lnTo>
                <a:cubicBezTo>
                  <a:pt x="11586" y="13737"/>
                  <a:pt x="16631" y="16913"/>
                  <a:pt x="18322" y="17977"/>
                </a:cubicBezTo>
                <a:cubicBezTo>
                  <a:pt x="19881" y="18958"/>
                  <a:pt x="20049" y="21146"/>
                  <a:pt x="19366" y="21576"/>
                </a:cubicBezTo>
                <a:close/>
              </a:path>
            </a:pathLst>
          </a:custGeom>
          <a:solidFill>
            <a:srgbClr val="A3A3A3"/>
          </a:solidFill>
          <a:ln>
            <a:noFill/>
          </a:ln>
        </p:spPr>
        <p:txBody>
          <a:bodyPr spcFirstLastPara="1" wrap="square" lIns="38100" tIns="38100" rIns="38100" bIns="38100" anchor="ctr" anchorCtr="0">
            <a:noAutofit/>
          </a:bodyPr>
          <a:lstStyle/>
          <a:p>
            <a:pPr marL="0" marR="0" lvl="0" indent="0" algn="l" rtl="0">
              <a:lnSpc>
                <a:spcPct val="120000"/>
              </a:lnSpc>
              <a:spcBef>
                <a:spcPts val="0"/>
              </a:spcBef>
              <a:spcAft>
                <a:spcPts val="0"/>
              </a:spcAft>
              <a:buClr>
                <a:srgbClr val="6E686F"/>
              </a:buClr>
              <a:buSzPts val="3000"/>
              <a:buFont typeface="Arial"/>
              <a:buNone/>
            </a:pPr>
            <a:endParaRPr sz="3000" b="1" i="0" u="none" strike="noStrike" cap="none">
              <a:solidFill>
                <a:srgbClr val="6E686F"/>
              </a:solidFill>
              <a:latin typeface="Calibri"/>
              <a:ea typeface="Calibri"/>
              <a:cs typeface="Calibri"/>
              <a:sym typeface="Calibri"/>
            </a:endParaRPr>
          </a:p>
        </p:txBody>
      </p:sp>
      <p:pic>
        <p:nvPicPr>
          <p:cNvPr id="3" name="Picture 2" descr="County logo.png">
            <a:extLst>
              <a:ext uri="{FF2B5EF4-FFF2-40B4-BE49-F238E27FC236}">
                <a16:creationId xmlns:a16="http://schemas.microsoft.com/office/drawing/2014/main" id="{AEC22784-C7E7-7DF1-4D37-AA06B1C0D868}"/>
              </a:ext>
            </a:extLst>
          </p:cNvPr>
          <p:cNvPicPr>
            <a:picLocks noChangeAspect="1"/>
          </p:cNvPicPr>
          <p:nvPr userDrawn="1"/>
        </p:nvPicPr>
        <p:blipFill>
          <a:blip r:embed="rId3"/>
          <a:stretch>
            <a:fillRect/>
          </a:stretch>
        </p:blipFill>
        <p:spPr>
          <a:xfrm>
            <a:off x="19398372" y="731110"/>
            <a:ext cx="1126018" cy="1124712"/>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ource Graphic_Venn Diagram">
  <p:cSld name="Source Graphic_Venn Diagram">
    <p:spTree>
      <p:nvGrpSpPr>
        <p:cNvPr id="1" name="Shape 428"/>
        <p:cNvGrpSpPr/>
        <p:nvPr/>
      </p:nvGrpSpPr>
      <p:grpSpPr>
        <a:xfrm>
          <a:off x="0" y="0"/>
          <a:ext cx="0" cy="0"/>
          <a:chOff x="0" y="0"/>
          <a:chExt cx="0" cy="0"/>
        </a:xfrm>
      </p:grpSpPr>
      <p:grpSp>
        <p:nvGrpSpPr>
          <p:cNvPr id="429" name="Google Shape;429;p52"/>
          <p:cNvGrpSpPr/>
          <p:nvPr/>
        </p:nvGrpSpPr>
        <p:grpSpPr>
          <a:xfrm>
            <a:off x="0" y="362158"/>
            <a:ext cx="10241283" cy="144309"/>
            <a:chOff x="0" y="2117183"/>
            <a:chExt cx="8534406" cy="144309"/>
          </a:xfrm>
        </p:grpSpPr>
        <p:sp>
          <p:nvSpPr>
            <p:cNvPr id="430" name="Google Shape;430;p52"/>
            <p:cNvSpPr/>
            <p:nvPr/>
          </p:nvSpPr>
          <p:spPr>
            <a:xfrm>
              <a:off x="0" y="2117183"/>
              <a:ext cx="2066502" cy="144309"/>
            </a:xfrm>
            <a:prstGeom prst="rect">
              <a:avLst/>
            </a:prstGeom>
            <a:solidFill>
              <a:srgbClr val="0D67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431" name="Google Shape;431;p52"/>
            <p:cNvSpPr/>
            <p:nvPr/>
          </p:nvSpPr>
          <p:spPr>
            <a:xfrm>
              <a:off x="2155968" y="2117183"/>
              <a:ext cx="2066502" cy="144309"/>
            </a:xfrm>
            <a:prstGeom prst="rect">
              <a:avLst/>
            </a:prstGeom>
            <a:solidFill>
              <a:srgbClr val="9E76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432" name="Google Shape;432;p52"/>
            <p:cNvSpPr/>
            <p:nvPr/>
          </p:nvSpPr>
          <p:spPr>
            <a:xfrm>
              <a:off x="4311936" y="2117183"/>
              <a:ext cx="2066502" cy="144309"/>
            </a:xfrm>
            <a:prstGeom prst="rect">
              <a:avLst/>
            </a:prstGeom>
            <a:solidFill>
              <a:srgbClr val="45978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433" name="Google Shape;433;p52"/>
            <p:cNvSpPr/>
            <p:nvPr/>
          </p:nvSpPr>
          <p:spPr>
            <a:xfrm>
              <a:off x="6467904" y="2117183"/>
              <a:ext cx="2066502" cy="144309"/>
            </a:xfrm>
            <a:prstGeom prst="rect">
              <a:avLst/>
            </a:prstGeom>
            <a:solidFill>
              <a:srgbClr val="D1A1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grpSp>
      <p:pic>
        <p:nvPicPr>
          <p:cNvPr id="434" name="Google Shape;434;p52"/>
          <p:cNvPicPr preferRelativeResize="0"/>
          <p:nvPr/>
        </p:nvPicPr>
        <p:blipFill rotWithShape="1">
          <a:blip r:embed="rId2">
            <a:alphaModFix/>
          </a:blip>
          <a:srcRect/>
          <a:stretch/>
        </p:blipFill>
        <p:spPr>
          <a:xfrm>
            <a:off x="20820184" y="1001559"/>
            <a:ext cx="2421543" cy="564301"/>
          </a:xfrm>
          <a:prstGeom prst="rect">
            <a:avLst/>
          </a:prstGeom>
          <a:noFill/>
          <a:ln>
            <a:noFill/>
          </a:ln>
        </p:spPr>
      </p:pic>
      <p:grpSp>
        <p:nvGrpSpPr>
          <p:cNvPr id="435" name="Google Shape;435;p52"/>
          <p:cNvGrpSpPr/>
          <p:nvPr/>
        </p:nvGrpSpPr>
        <p:grpSpPr>
          <a:xfrm>
            <a:off x="8307545" y="4605805"/>
            <a:ext cx="7767323" cy="7088213"/>
            <a:chOff x="12319000" y="2748020"/>
            <a:chExt cx="9296400" cy="8483601"/>
          </a:xfrm>
        </p:grpSpPr>
        <p:sp>
          <p:nvSpPr>
            <p:cNvPr id="436" name="Google Shape;436;p52"/>
            <p:cNvSpPr/>
            <p:nvPr/>
          </p:nvSpPr>
          <p:spPr>
            <a:xfrm>
              <a:off x="16535400" y="6151620"/>
              <a:ext cx="5080000" cy="5080001"/>
            </a:xfrm>
            <a:prstGeom prst="ellipse">
              <a:avLst/>
            </a:prstGeom>
            <a:solidFill>
              <a:srgbClr val="A3A3A3"/>
            </a:solid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6E686F"/>
                </a:buClr>
                <a:buSzPts val="2600"/>
                <a:buFont typeface="Arial"/>
                <a:buNone/>
              </a:pPr>
              <a:endParaRPr sz="2600" b="1" i="0" u="none" strike="noStrike" cap="none">
                <a:solidFill>
                  <a:srgbClr val="6E686F"/>
                </a:solidFill>
                <a:latin typeface="Open Sans"/>
                <a:ea typeface="Open Sans"/>
                <a:cs typeface="Open Sans"/>
                <a:sym typeface="Open Sans"/>
              </a:endParaRPr>
            </a:p>
          </p:txBody>
        </p:sp>
        <p:sp>
          <p:nvSpPr>
            <p:cNvPr id="437" name="Google Shape;437;p52"/>
            <p:cNvSpPr/>
            <p:nvPr/>
          </p:nvSpPr>
          <p:spPr>
            <a:xfrm>
              <a:off x="12319000" y="6151620"/>
              <a:ext cx="5080000" cy="5080001"/>
            </a:xfrm>
            <a:prstGeom prst="ellipse">
              <a:avLst/>
            </a:prstGeom>
            <a:solidFill>
              <a:schemeClr val="dk1">
                <a:alpha val="74509"/>
              </a:schemeClr>
            </a:solid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6E686F"/>
                </a:buClr>
                <a:buSzPts val="2600"/>
                <a:buFont typeface="Arial"/>
                <a:buNone/>
              </a:pPr>
              <a:endParaRPr sz="2600" b="1" i="0" u="none" strike="noStrike" cap="none">
                <a:solidFill>
                  <a:srgbClr val="6E686F"/>
                </a:solidFill>
                <a:latin typeface="Open Sans"/>
                <a:ea typeface="Open Sans"/>
                <a:cs typeface="Open Sans"/>
                <a:sym typeface="Open Sans"/>
              </a:endParaRPr>
            </a:p>
          </p:txBody>
        </p:sp>
        <p:sp>
          <p:nvSpPr>
            <p:cNvPr id="438" name="Google Shape;438;p52"/>
            <p:cNvSpPr/>
            <p:nvPr/>
          </p:nvSpPr>
          <p:spPr>
            <a:xfrm>
              <a:off x="14427200" y="2748020"/>
              <a:ext cx="5080000" cy="5080001"/>
            </a:xfrm>
            <a:prstGeom prst="ellipse">
              <a:avLst/>
            </a:prstGeom>
            <a:solidFill>
              <a:srgbClr val="5F6665">
                <a:alpha val="74901"/>
              </a:srgbClr>
            </a:solid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6E686F"/>
                </a:buClr>
                <a:buSzPts val="2600"/>
                <a:buFont typeface="Arial"/>
                <a:buNone/>
              </a:pPr>
              <a:endParaRPr sz="2600" b="1" i="0" u="none" strike="noStrike" cap="none">
                <a:solidFill>
                  <a:srgbClr val="6E686F"/>
                </a:solidFill>
                <a:latin typeface="Open Sans"/>
                <a:ea typeface="Open Sans"/>
                <a:cs typeface="Open Sans"/>
                <a:sym typeface="Open Sans"/>
              </a:endParaRPr>
            </a:p>
          </p:txBody>
        </p:sp>
      </p:grpSp>
      <p:cxnSp>
        <p:nvCxnSpPr>
          <p:cNvPr id="439" name="Google Shape;439;p52"/>
          <p:cNvCxnSpPr/>
          <p:nvPr/>
        </p:nvCxnSpPr>
        <p:spPr>
          <a:xfrm>
            <a:off x="2541211" y="4684950"/>
            <a:ext cx="3750457" cy="0"/>
          </a:xfrm>
          <a:prstGeom prst="straightConnector1">
            <a:avLst/>
          </a:prstGeom>
          <a:noFill/>
          <a:ln w="12700" cap="flat" cmpd="sng">
            <a:solidFill>
              <a:srgbClr val="ECEFF0"/>
            </a:solidFill>
            <a:prstDash val="solid"/>
            <a:miter lim="800000"/>
            <a:headEnd type="none" w="sm" len="sm"/>
            <a:tailEnd type="none" w="sm" len="sm"/>
          </a:ln>
        </p:spPr>
      </p:cxnSp>
      <p:pic>
        <p:nvPicPr>
          <p:cNvPr id="3" name="Picture 2" descr="County logo.png">
            <a:extLst>
              <a:ext uri="{FF2B5EF4-FFF2-40B4-BE49-F238E27FC236}">
                <a16:creationId xmlns:a16="http://schemas.microsoft.com/office/drawing/2014/main" id="{91C37750-7917-7F06-289F-4A47079FC593}"/>
              </a:ext>
            </a:extLst>
          </p:cNvPr>
          <p:cNvPicPr>
            <a:picLocks noChangeAspect="1"/>
          </p:cNvPicPr>
          <p:nvPr userDrawn="1"/>
        </p:nvPicPr>
        <p:blipFill>
          <a:blip r:embed="rId3"/>
          <a:stretch>
            <a:fillRect/>
          </a:stretch>
        </p:blipFill>
        <p:spPr>
          <a:xfrm>
            <a:off x="19398372" y="731110"/>
            <a:ext cx="1126018" cy="112471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_Image Left">
  <p:cSld name="Table of Contents_Image Left">
    <p:spTree>
      <p:nvGrpSpPr>
        <p:cNvPr id="1" name="Shape 83"/>
        <p:cNvGrpSpPr/>
        <p:nvPr/>
      </p:nvGrpSpPr>
      <p:grpSpPr>
        <a:xfrm>
          <a:off x="0" y="0"/>
          <a:ext cx="0" cy="0"/>
          <a:chOff x="0" y="0"/>
          <a:chExt cx="0" cy="0"/>
        </a:xfrm>
      </p:grpSpPr>
      <p:grpSp>
        <p:nvGrpSpPr>
          <p:cNvPr id="84" name="Google Shape;84;p34"/>
          <p:cNvGrpSpPr/>
          <p:nvPr/>
        </p:nvGrpSpPr>
        <p:grpSpPr>
          <a:xfrm>
            <a:off x="12162117" y="2759892"/>
            <a:ext cx="12220295" cy="144309"/>
            <a:chOff x="0" y="2117183"/>
            <a:chExt cx="8534406" cy="144309"/>
          </a:xfrm>
        </p:grpSpPr>
        <p:sp>
          <p:nvSpPr>
            <p:cNvPr id="85" name="Google Shape;85;p34"/>
            <p:cNvSpPr/>
            <p:nvPr/>
          </p:nvSpPr>
          <p:spPr>
            <a:xfrm>
              <a:off x="0" y="2117183"/>
              <a:ext cx="2066502" cy="144309"/>
            </a:xfrm>
            <a:prstGeom prst="rect">
              <a:avLst/>
            </a:prstGeom>
            <a:solidFill>
              <a:srgbClr val="0D67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86" name="Google Shape;86;p34"/>
            <p:cNvSpPr/>
            <p:nvPr/>
          </p:nvSpPr>
          <p:spPr>
            <a:xfrm>
              <a:off x="2155968" y="2117183"/>
              <a:ext cx="2066502" cy="144309"/>
            </a:xfrm>
            <a:prstGeom prst="rect">
              <a:avLst/>
            </a:prstGeom>
            <a:solidFill>
              <a:srgbClr val="9E76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87" name="Google Shape;87;p34"/>
            <p:cNvSpPr/>
            <p:nvPr/>
          </p:nvSpPr>
          <p:spPr>
            <a:xfrm>
              <a:off x="4311936" y="2117183"/>
              <a:ext cx="2066502" cy="144309"/>
            </a:xfrm>
            <a:prstGeom prst="rect">
              <a:avLst/>
            </a:prstGeom>
            <a:solidFill>
              <a:srgbClr val="45978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88" name="Google Shape;88;p34"/>
            <p:cNvSpPr/>
            <p:nvPr/>
          </p:nvSpPr>
          <p:spPr>
            <a:xfrm>
              <a:off x="6467904" y="2117183"/>
              <a:ext cx="2066502" cy="144309"/>
            </a:xfrm>
            <a:prstGeom prst="rect">
              <a:avLst/>
            </a:prstGeom>
            <a:solidFill>
              <a:srgbClr val="D1A1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grpSp>
      <p:sp>
        <p:nvSpPr>
          <p:cNvPr id="89" name="Google Shape;89;p34"/>
          <p:cNvSpPr txBox="1">
            <a:spLocks noGrp="1"/>
          </p:cNvSpPr>
          <p:nvPr>
            <p:ph type="ctrTitle"/>
          </p:nvPr>
        </p:nvSpPr>
        <p:spPr>
          <a:xfrm>
            <a:off x="12062228" y="3116236"/>
            <a:ext cx="11179500" cy="889001"/>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8000"/>
              <a:buFont typeface="Calibri"/>
              <a:buNone/>
              <a:defRPr sz="80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0" name="Google Shape;90;p34"/>
          <p:cNvSpPr>
            <a:spLocks noGrp="1"/>
          </p:cNvSpPr>
          <p:nvPr>
            <p:ph type="pic" idx="2"/>
          </p:nvPr>
        </p:nvSpPr>
        <p:spPr>
          <a:xfrm>
            <a:off x="0" y="0"/>
            <a:ext cx="10286693" cy="13716000"/>
          </a:xfrm>
          <a:prstGeom prst="rect">
            <a:avLst/>
          </a:prstGeom>
          <a:solidFill>
            <a:schemeClr val="lt1"/>
          </a:solidFill>
          <a:ln w="12700" cap="flat" cmpd="sng">
            <a:solidFill>
              <a:srgbClr val="ECEFF0"/>
            </a:solidFill>
            <a:prstDash val="solid"/>
            <a:round/>
            <a:headEnd type="none" w="sm" len="sm"/>
            <a:tailEnd type="none" w="sm" len="sm"/>
          </a:ln>
        </p:spPr>
        <p:txBody>
          <a:bodyPr spcFirstLastPara="1" wrap="square" lIns="91425" tIns="5760700" rIns="91425" bIns="45700" anchor="t" anchorCtr="1">
            <a:noAutofit/>
          </a:bodyPr>
          <a:lstStyle>
            <a:lvl1pPr marR="0" lvl="0" algn="ctr" rtl="0">
              <a:lnSpc>
                <a:spcPct val="90000"/>
              </a:lnSpc>
              <a:spcBef>
                <a:spcPts val="2000"/>
              </a:spcBef>
              <a:spcAft>
                <a:spcPts val="0"/>
              </a:spcAft>
              <a:buClr>
                <a:schemeClr val="dk1"/>
              </a:buClr>
              <a:buSzPts val="3600"/>
              <a:buFont typeface="Arial"/>
              <a:buNone/>
              <a:defRPr sz="3600" b="0" i="0" u="none" strike="noStrike" cap="none">
                <a:solidFill>
                  <a:schemeClr val="dk1"/>
                </a:solidFill>
                <a:latin typeface="Calibri"/>
                <a:ea typeface="Calibri"/>
                <a:cs typeface="Calibri"/>
                <a:sym typeface="Calibri"/>
              </a:defRPr>
            </a:lvl1pPr>
            <a:lvl2pPr marR="0" lvl="1"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2pPr>
            <a:lvl3pPr marR="0" lvl="2"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3pPr>
            <a:lvl4pPr marR="0" lvl="3"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4pPr>
            <a:lvl5pPr marR="0" lvl="4"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5pPr>
            <a:lvl6pPr marR="0" lvl="5"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R="0" lvl="6"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R="0" lvl="7"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R="0" lvl="8"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pic>
        <p:nvPicPr>
          <p:cNvPr id="91" name="Google Shape;91;p34"/>
          <p:cNvPicPr preferRelativeResize="0"/>
          <p:nvPr/>
        </p:nvPicPr>
        <p:blipFill rotWithShape="1">
          <a:blip r:embed="rId2">
            <a:alphaModFix/>
          </a:blip>
          <a:srcRect/>
          <a:stretch/>
        </p:blipFill>
        <p:spPr>
          <a:xfrm>
            <a:off x="20820184" y="1001559"/>
            <a:ext cx="2421543" cy="564301"/>
          </a:xfrm>
          <a:prstGeom prst="rect">
            <a:avLst/>
          </a:prstGeom>
          <a:noFill/>
          <a:ln>
            <a:noFill/>
          </a:ln>
        </p:spPr>
      </p:pic>
      <p:sp>
        <p:nvSpPr>
          <p:cNvPr id="92" name="Google Shape;92;p34"/>
          <p:cNvSpPr txBox="1">
            <a:spLocks noGrp="1"/>
          </p:cNvSpPr>
          <p:nvPr>
            <p:ph type="body" idx="1"/>
          </p:nvPr>
        </p:nvSpPr>
        <p:spPr>
          <a:xfrm>
            <a:off x="12062228" y="4343399"/>
            <a:ext cx="11179500" cy="8433487"/>
          </a:xfrm>
          <a:prstGeom prst="rect">
            <a:avLst/>
          </a:prstGeom>
          <a:noFill/>
          <a:ln>
            <a:noFill/>
          </a:ln>
        </p:spPr>
        <p:txBody>
          <a:bodyPr spcFirstLastPara="1" wrap="square" lIns="91425" tIns="45700" rIns="91425" bIns="45700" anchor="t" anchorCtr="0">
            <a:normAutofit/>
          </a:bodyPr>
          <a:lstStyle>
            <a:lvl1pPr marL="457200" marR="0" lvl="0" indent="-482600" algn="l" rtl="0">
              <a:lnSpc>
                <a:spcPct val="150000"/>
              </a:lnSpc>
              <a:spcBef>
                <a:spcPts val="0"/>
              </a:spcBef>
              <a:spcAft>
                <a:spcPts val="0"/>
              </a:spcAft>
              <a:buClr>
                <a:srgbClr val="5F6565"/>
              </a:buClr>
              <a:buSzPts val="4000"/>
              <a:buFont typeface="Arial"/>
              <a:buChar char="•"/>
              <a:defRPr sz="4000" b="0" i="0" u="none" strike="noStrike" cap="none">
                <a:solidFill>
                  <a:srgbClr val="5F6565"/>
                </a:solidFill>
                <a:latin typeface="Calibri"/>
                <a:ea typeface="Calibri"/>
                <a:cs typeface="Calibri"/>
                <a:sym typeface="Calibri"/>
              </a:defRPr>
            </a:lvl1pPr>
            <a:lvl2pPr marL="914400" marR="0" lvl="1" indent="-228600" algn="l" rtl="0">
              <a:lnSpc>
                <a:spcPct val="90000"/>
              </a:lnSpc>
              <a:spcBef>
                <a:spcPts val="1000"/>
              </a:spcBef>
              <a:spcAft>
                <a:spcPts val="0"/>
              </a:spcAft>
              <a:buClr>
                <a:schemeClr val="dk1"/>
              </a:buClr>
              <a:buSzPts val="3600"/>
              <a:buFont typeface="Arial"/>
              <a:buNone/>
              <a:defRPr sz="3600" b="0"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1000"/>
              </a:spcBef>
              <a:spcAft>
                <a:spcPts val="0"/>
              </a:spcAft>
              <a:buClr>
                <a:schemeClr val="dk1"/>
              </a:buClr>
              <a:buSzPts val="3600"/>
              <a:buFont typeface="Arial"/>
              <a:buNone/>
              <a:defRPr sz="3600" b="0"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1000"/>
              </a:spcBef>
              <a:spcAft>
                <a:spcPts val="0"/>
              </a:spcAft>
              <a:buClr>
                <a:schemeClr val="dk1"/>
              </a:buClr>
              <a:buSzPts val="3600"/>
              <a:buFont typeface="Arial"/>
              <a:buNone/>
              <a:defRPr sz="3600" b="0"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1000"/>
              </a:spcBef>
              <a:spcAft>
                <a:spcPts val="0"/>
              </a:spcAft>
              <a:buClr>
                <a:schemeClr val="dk1"/>
              </a:buClr>
              <a:buSzPts val="3600"/>
              <a:buFont typeface="Arial"/>
              <a:buNone/>
              <a:defRPr sz="3600" b="0" i="0" u="none" strike="noStrike" cap="none">
                <a:solidFill>
                  <a:schemeClr val="dk1"/>
                </a:solidFill>
                <a:latin typeface="Helvetica Neue"/>
                <a:ea typeface="Helvetica Neue"/>
                <a:cs typeface="Helvetica Neue"/>
                <a:sym typeface="Helvetica Neue"/>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pic>
        <p:nvPicPr>
          <p:cNvPr id="3" name="Picture 2" descr="County logo.png">
            <a:extLst>
              <a:ext uri="{FF2B5EF4-FFF2-40B4-BE49-F238E27FC236}">
                <a16:creationId xmlns:a16="http://schemas.microsoft.com/office/drawing/2014/main" id="{3C183F39-E408-646D-1FE7-A4CA24503088}"/>
              </a:ext>
            </a:extLst>
          </p:cNvPr>
          <p:cNvPicPr>
            <a:picLocks noChangeAspect="1"/>
          </p:cNvPicPr>
          <p:nvPr userDrawn="1"/>
        </p:nvPicPr>
        <p:blipFill>
          <a:blip r:embed="rId3"/>
          <a:stretch>
            <a:fillRect/>
          </a:stretch>
        </p:blipFill>
        <p:spPr>
          <a:xfrm>
            <a:off x="19398372" y="731110"/>
            <a:ext cx="1126018" cy="112471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struction Slide A">
  <p:cSld name="Construction Slide A">
    <p:spTree>
      <p:nvGrpSpPr>
        <p:cNvPr id="1" name="Shape 440"/>
        <p:cNvGrpSpPr/>
        <p:nvPr/>
      </p:nvGrpSpPr>
      <p:grpSpPr>
        <a:xfrm>
          <a:off x="0" y="0"/>
          <a:ext cx="0" cy="0"/>
          <a:chOff x="0" y="0"/>
          <a:chExt cx="0" cy="0"/>
        </a:xfrm>
      </p:grpSpPr>
      <p:pic>
        <p:nvPicPr>
          <p:cNvPr id="441" name="Google Shape;441;p53"/>
          <p:cNvPicPr preferRelativeResize="0"/>
          <p:nvPr/>
        </p:nvPicPr>
        <p:blipFill rotWithShape="1">
          <a:blip r:embed="rId2">
            <a:alphaModFix/>
          </a:blip>
          <a:srcRect/>
          <a:stretch/>
        </p:blipFill>
        <p:spPr>
          <a:xfrm>
            <a:off x="20820184" y="1001559"/>
            <a:ext cx="2421543" cy="564301"/>
          </a:xfrm>
          <a:prstGeom prst="rect">
            <a:avLst/>
          </a:prstGeom>
          <a:noFill/>
          <a:ln>
            <a:noFill/>
          </a:ln>
        </p:spPr>
      </p:pic>
      <p:grpSp>
        <p:nvGrpSpPr>
          <p:cNvPr id="442" name="Google Shape;442;p53"/>
          <p:cNvGrpSpPr/>
          <p:nvPr/>
        </p:nvGrpSpPr>
        <p:grpSpPr>
          <a:xfrm>
            <a:off x="0" y="362158"/>
            <a:ext cx="10241283" cy="144309"/>
            <a:chOff x="0" y="2117183"/>
            <a:chExt cx="8534406" cy="144309"/>
          </a:xfrm>
        </p:grpSpPr>
        <p:sp>
          <p:nvSpPr>
            <p:cNvPr id="443" name="Google Shape;443;p53"/>
            <p:cNvSpPr/>
            <p:nvPr/>
          </p:nvSpPr>
          <p:spPr>
            <a:xfrm>
              <a:off x="0" y="2117183"/>
              <a:ext cx="2066502" cy="144309"/>
            </a:xfrm>
            <a:prstGeom prst="rect">
              <a:avLst/>
            </a:prstGeom>
            <a:solidFill>
              <a:srgbClr val="0D67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444" name="Google Shape;444;p53"/>
            <p:cNvSpPr/>
            <p:nvPr/>
          </p:nvSpPr>
          <p:spPr>
            <a:xfrm>
              <a:off x="2155968" y="2117183"/>
              <a:ext cx="2066502" cy="144309"/>
            </a:xfrm>
            <a:prstGeom prst="rect">
              <a:avLst/>
            </a:prstGeom>
            <a:solidFill>
              <a:srgbClr val="9E76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445" name="Google Shape;445;p53"/>
            <p:cNvSpPr/>
            <p:nvPr/>
          </p:nvSpPr>
          <p:spPr>
            <a:xfrm>
              <a:off x="4311936" y="2117183"/>
              <a:ext cx="2066502" cy="144309"/>
            </a:xfrm>
            <a:prstGeom prst="rect">
              <a:avLst/>
            </a:prstGeom>
            <a:solidFill>
              <a:srgbClr val="45978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446" name="Google Shape;446;p53"/>
            <p:cNvSpPr/>
            <p:nvPr/>
          </p:nvSpPr>
          <p:spPr>
            <a:xfrm>
              <a:off x="6467904" y="2117183"/>
              <a:ext cx="2066502" cy="144309"/>
            </a:xfrm>
            <a:prstGeom prst="rect">
              <a:avLst/>
            </a:prstGeom>
            <a:solidFill>
              <a:srgbClr val="D1A1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grpSp>
      <p:sp>
        <p:nvSpPr>
          <p:cNvPr id="447" name="Google Shape;447;p53"/>
          <p:cNvSpPr txBox="1">
            <a:spLocks noGrp="1"/>
          </p:cNvSpPr>
          <p:nvPr>
            <p:ph type="body" idx="1"/>
          </p:nvPr>
        </p:nvSpPr>
        <p:spPr>
          <a:xfrm>
            <a:off x="1391726" y="1864918"/>
            <a:ext cx="12703993" cy="228505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1"/>
              </a:buClr>
              <a:buSzPts val="7200"/>
              <a:buFont typeface="Arial"/>
              <a:buNone/>
              <a:defRPr sz="72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1000"/>
              </a:spcBef>
              <a:spcAft>
                <a:spcPts val="0"/>
              </a:spcAft>
              <a:buClr>
                <a:schemeClr val="dk1"/>
              </a:buClr>
              <a:buSzPts val="7200"/>
              <a:buFont typeface="Arial"/>
              <a:buNone/>
              <a:defRPr sz="72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1000"/>
              </a:spcBef>
              <a:spcAft>
                <a:spcPts val="0"/>
              </a:spcAft>
              <a:buClr>
                <a:schemeClr val="dk1"/>
              </a:buClr>
              <a:buSzPts val="7200"/>
              <a:buFont typeface="Arial"/>
              <a:buNone/>
              <a:defRPr sz="72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000"/>
              </a:spcBef>
              <a:spcAft>
                <a:spcPts val="0"/>
              </a:spcAft>
              <a:buClr>
                <a:schemeClr val="dk1"/>
              </a:buClr>
              <a:buSzPts val="7200"/>
              <a:buFont typeface="Arial"/>
              <a:buNone/>
              <a:defRPr sz="72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000"/>
              </a:spcBef>
              <a:spcAft>
                <a:spcPts val="0"/>
              </a:spcAft>
              <a:buClr>
                <a:schemeClr val="dk1"/>
              </a:buClr>
              <a:buSzPts val="7200"/>
              <a:buFont typeface="Arial"/>
              <a:buNone/>
              <a:defRPr sz="7200" b="1"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pic>
        <p:nvPicPr>
          <p:cNvPr id="3" name="Picture 2" descr="County logo.png">
            <a:extLst>
              <a:ext uri="{FF2B5EF4-FFF2-40B4-BE49-F238E27FC236}">
                <a16:creationId xmlns:a16="http://schemas.microsoft.com/office/drawing/2014/main" id="{1DCC11FD-4E53-8D1B-6766-1B8BCCB66DCB}"/>
              </a:ext>
            </a:extLst>
          </p:cNvPr>
          <p:cNvPicPr>
            <a:picLocks noChangeAspect="1"/>
          </p:cNvPicPr>
          <p:nvPr userDrawn="1"/>
        </p:nvPicPr>
        <p:blipFill>
          <a:blip r:embed="rId3"/>
          <a:stretch>
            <a:fillRect/>
          </a:stretch>
        </p:blipFill>
        <p:spPr>
          <a:xfrm>
            <a:off x="19398372" y="731110"/>
            <a:ext cx="1126018" cy="1124712"/>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struction Slide B">
  <p:cSld name="Construction Slide B">
    <p:spTree>
      <p:nvGrpSpPr>
        <p:cNvPr id="1" name="Shape 448"/>
        <p:cNvGrpSpPr/>
        <p:nvPr/>
      </p:nvGrpSpPr>
      <p:grpSpPr>
        <a:xfrm>
          <a:off x="0" y="0"/>
          <a:ext cx="0" cy="0"/>
          <a:chOff x="0" y="0"/>
          <a:chExt cx="0" cy="0"/>
        </a:xfrm>
      </p:grpSpPr>
      <p:grpSp>
        <p:nvGrpSpPr>
          <p:cNvPr id="449" name="Google Shape;449;p54"/>
          <p:cNvGrpSpPr/>
          <p:nvPr/>
        </p:nvGrpSpPr>
        <p:grpSpPr>
          <a:xfrm>
            <a:off x="14141128" y="362158"/>
            <a:ext cx="10241283" cy="144309"/>
            <a:chOff x="0" y="2117183"/>
            <a:chExt cx="8534406" cy="144309"/>
          </a:xfrm>
        </p:grpSpPr>
        <p:sp>
          <p:nvSpPr>
            <p:cNvPr id="450" name="Google Shape;450;p54"/>
            <p:cNvSpPr/>
            <p:nvPr/>
          </p:nvSpPr>
          <p:spPr>
            <a:xfrm>
              <a:off x="0" y="2117183"/>
              <a:ext cx="2066502" cy="144309"/>
            </a:xfrm>
            <a:prstGeom prst="rect">
              <a:avLst/>
            </a:prstGeom>
            <a:solidFill>
              <a:srgbClr val="0D67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451" name="Google Shape;451;p54"/>
            <p:cNvSpPr/>
            <p:nvPr/>
          </p:nvSpPr>
          <p:spPr>
            <a:xfrm>
              <a:off x="2155968" y="2117183"/>
              <a:ext cx="2066502" cy="144309"/>
            </a:xfrm>
            <a:prstGeom prst="rect">
              <a:avLst/>
            </a:prstGeom>
            <a:solidFill>
              <a:srgbClr val="9E76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452" name="Google Shape;452;p54"/>
            <p:cNvSpPr/>
            <p:nvPr/>
          </p:nvSpPr>
          <p:spPr>
            <a:xfrm>
              <a:off x="4311936" y="2117183"/>
              <a:ext cx="2066502" cy="144309"/>
            </a:xfrm>
            <a:prstGeom prst="rect">
              <a:avLst/>
            </a:prstGeom>
            <a:solidFill>
              <a:srgbClr val="45978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453" name="Google Shape;453;p54"/>
            <p:cNvSpPr/>
            <p:nvPr/>
          </p:nvSpPr>
          <p:spPr>
            <a:xfrm>
              <a:off x="6467904" y="2117183"/>
              <a:ext cx="2066502" cy="144309"/>
            </a:xfrm>
            <a:prstGeom prst="rect">
              <a:avLst/>
            </a:prstGeom>
            <a:solidFill>
              <a:srgbClr val="D1A1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grpSp>
      <p:pic>
        <p:nvPicPr>
          <p:cNvPr id="454" name="Google Shape;454;p54"/>
          <p:cNvPicPr preferRelativeResize="0"/>
          <p:nvPr/>
        </p:nvPicPr>
        <p:blipFill rotWithShape="1">
          <a:blip r:embed="rId2">
            <a:alphaModFix/>
          </a:blip>
          <a:srcRect/>
          <a:stretch/>
        </p:blipFill>
        <p:spPr>
          <a:xfrm>
            <a:off x="1140684" y="1001559"/>
            <a:ext cx="2421543" cy="564301"/>
          </a:xfrm>
          <a:prstGeom prst="rect">
            <a:avLst/>
          </a:prstGeom>
          <a:noFill/>
          <a:ln>
            <a:noFill/>
          </a:ln>
        </p:spPr>
      </p:pic>
      <p:pic>
        <p:nvPicPr>
          <p:cNvPr id="3" name="Picture 2" descr="County logo.png">
            <a:extLst>
              <a:ext uri="{FF2B5EF4-FFF2-40B4-BE49-F238E27FC236}">
                <a16:creationId xmlns:a16="http://schemas.microsoft.com/office/drawing/2014/main" id="{21AED35D-DE28-720B-F968-47022BBC4966}"/>
              </a:ext>
            </a:extLst>
          </p:cNvPr>
          <p:cNvPicPr>
            <a:picLocks noChangeAspect="1"/>
          </p:cNvPicPr>
          <p:nvPr userDrawn="1"/>
        </p:nvPicPr>
        <p:blipFill>
          <a:blip r:embed="rId3"/>
          <a:stretch>
            <a:fillRect/>
          </a:stretch>
        </p:blipFill>
        <p:spPr>
          <a:xfrm>
            <a:off x="3898757" y="731110"/>
            <a:ext cx="1126018" cy="1124712"/>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struction Slide D">
  <p:cSld name="Construction Slide D">
    <p:spTree>
      <p:nvGrpSpPr>
        <p:cNvPr id="1" name="Shape 455"/>
        <p:cNvGrpSpPr/>
        <p:nvPr/>
      </p:nvGrpSpPr>
      <p:grpSpPr>
        <a:xfrm>
          <a:off x="0" y="0"/>
          <a:ext cx="0" cy="0"/>
          <a:chOff x="0" y="0"/>
          <a:chExt cx="0" cy="0"/>
        </a:xfrm>
      </p:grpSpPr>
      <p:pic>
        <p:nvPicPr>
          <p:cNvPr id="456" name="Google Shape;456;p55"/>
          <p:cNvPicPr preferRelativeResize="0"/>
          <p:nvPr/>
        </p:nvPicPr>
        <p:blipFill rotWithShape="1">
          <a:blip r:embed="rId2">
            <a:alphaModFix/>
          </a:blip>
          <a:srcRect/>
          <a:stretch/>
        </p:blipFill>
        <p:spPr>
          <a:xfrm>
            <a:off x="1140684" y="1001559"/>
            <a:ext cx="2421543" cy="564301"/>
          </a:xfrm>
          <a:prstGeom prst="rect">
            <a:avLst/>
          </a:prstGeom>
          <a:noFill/>
          <a:ln>
            <a:noFill/>
          </a:ln>
        </p:spPr>
      </p:pic>
      <p:pic>
        <p:nvPicPr>
          <p:cNvPr id="3" name="Picture 2" descr="County logo.png">
            <a:extLst>
              <a:ext uri="{FF2B5EF4-FFF2-40B4-BE49-F238E27FC236}">
                <a16:creationId xmlns:a16="http://schemas.microsoft.com/office/drawing/2014/main" id="{BCA356DF-5645-A231-A001-392E720B9927}"/>
              </a:ext>
            </a:extLst>
          </p:cNvPr>
          <p:cNvPicPr>
            <a:picLocks noChangeAspect="1"/>
          </p:cNvPicPr>
          <p:nvPr userDrawn="1"/>
        </p:nvPicPr>
        <p:blipFill>
          <a:blip r:embed="rId3"/>
          <a:stretch>
            <a:fillRect/>
          </a:stretch>
        </p:blipFill>
        <p:spPr>
          <a:xfrm>
            <a:off x="3898757" y="731110"/>
            <a:ext cx="1126018" cy="1124712"/>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struction Slide E">
  <p:cSld name="Construction Slide E">
    <p:spTree>
      <p:nvGrpSpPr>
        <p:cNvPr id="1" name="Shape 457"/>
        <p:cNvGrpSpPr/>
        <p:nvPr/>
      </p:nvGrpSpPr>
      <p:grpSpPr>
        <a:xfrm>
          <a:off x="0" y="0"/>
          <a:ext cx="0" cy="0"/>
          <a:chOff x="0" y="0"/>
          <a:chExt cx="0" cy="0"/>
        </a:xfrm>
      </p:grpSpPr>
      <p:sp>
        <p:nvSpPr>
          <p:cNvPr id="458" name="Google Shape;458;p56"/>
          <p:cNvSpPr>
            <a:spLocks noGrp="1"/>
          </p:cNvSpPr>
          <p:nvPr>
            <p:ph type="pic" idx="2"/>
          </p:nvPr>
        </p:nvSpPr>
        <p:spPr>
          <a:xfrm>
            <a:off x="0" y="2178086"/>
            <a:ext cx="8655649" cy="11537914"/>
          </a:xfrm>
          <a:prstGeom prst="rect">
            <a:avLst/>
          </a:prstGeom>
          <a:solidFill>
            <a:schemeClr val="lt1"/>
          </a:solidFill>
          <a:ln w="12700" cap="flat" cmpd="sng">
            <a:solidFill>
              <a:srgbClr val="ECEFF0"/>
            </a:solidFill>
            <a:prstDash val="solid"/>
            <a:round/>
            <a:headEnd type="none" w="sm" len="sm"/>
            <a:tailEnd type="none" w="sm" len="sm"/>
          </a:ln>
        </p:spPr>
        <p:txBody>
          <a:bodyPr spcFirstLastPara="1" wrap="square" lIns="91425" tIns="4846300" rIns="3931900" bIns="45700" anchor="t" anchorCtr="1">
            <a:noAutofit/>
          </a:bodyPr>
          <a:lstStyle>
            <a:lvl1pPr marR="0" lvl="0" algn="ctr" rtl="0">
              <a:lnSpc>
                <a:spcPct val="90000"/>
              </a:lnSpc>
              <a:spcBef>
                <a:spcPts val="2000"/>
              </a:spcBef>
              <a:spcAft>
                <a:spcPts val="0"/>
              </a:spcAft>
              <a:buClr>
                <a:schemeClr val="dk1"/>
              </a:buClr>
              <a:buSzPts val="3600"/>
              <a:buFont typeface="Arial"/>
              <a:buNone/>
              <a:defRPr sz="3600" b="0" i="0" u="none" strike="noStrike" cap="none">
                <a:solidFill>
                  <a:schemeClr val="dk1"/>
                </a:solidFill>
                <a:latin typeface="Calibri"/>
                <a:ea typeface="Calibri"/>
                <a:cs typeface="Calibri"/>
                <a:sym typeface="Calibri"/>
              </a:defRPr>
            </a:lvl1pPr>
            <a:lvl2pPr marR="0" lvl="1"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2pPr>
            <a:lvl3pPr marR="0" lvl="2"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3pPr>
            <a:lvl4pPr marR="0" lvl="3"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4pPr>
            <a:lvl5pPr marR="0" lvl="4"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5pPr>
            <a:lvl6pPr marR="0" lvl="5"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R="0" lvl="6"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R="0" lvl="7"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R="0" lvl="8"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pic>
        <p:nvPicPr>
          <p:cNvPr id="459" name="Google Shape;459;p56"/>
          <p:cNvPicPr preferRelativeResize="0"/>
          <p:nvPr/>
        </p:nvPicPr>
        <p:blipFill rotWithShape="1">
          <a:blip r:embed="rId2">
            <a:alphaModFix/>
          </a:blip>
          <a:srcRect/>
          <a:stretch/>
        </p:blipFill>
        <p:spPr>
          <a:xfrm>
            <a:off x="1140684" y="1001559"/>
            <a:ext cx="2421543" cy="564301"/>
          </a:xfrm>
          <a:prstGeom prst="rect">
            <a:avLst/>
          </a:prstGeom>
          <a:noFill/>
          <a:ln>
            <a:noFill/>
          </a:ln>
        </p:spPr>
      </p:pic>
      <p:pic>
        <p:nvPicPr>
          <p:cNvPr id="3" name="Picture 2" descr="County logo.png">
            <a:extLst>
              <a:ext uri="{FF2B5EF4-FFF2-40B4-BE49-F238E27FC236}">
                <a16:creationId xmlns:a16="http://schemas.microsoft.com/office/drawing/2014/main" id="{2A42D1D3-5E04-1F5A-1442-9ED258C2457B}"/>
              </a:ext>
            </a:extLst>
          </p:cNvPr>
          <p:cNvPicPr>
            <a:picLocks noChangeAspect="1"/>
          </p:cNvPicPr>
          <p:nvPr userDrawn="1"/>
        </p:nvPicPr>
        <p:blipFill>
          <a:blip r:embed="rId3"/>
          <a:stretch>
            <a:fillRect/>
          </a:stretch>
        </p:blipFill>
        <p:spPr>
          <a:xfrm>
            <a:off x="3898757" y="731110"/>
            <a:ext cx="1126018" cy="1124712"/>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6827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able of Contents_Image Right">
    <p:spTree>
      <p:nvGrpSpPr>
        <p:cNvPr id="1" name=""/>
        <p:cNvGrpSpPr/>
        <p:nvPr/>
      </p:nvGrpSpPr>
      <p:grpSpPr>
        <a:xfrm>
          <a:off x="0" y="0"/>
          <a:ext cx="0" cy="0"/>
          <a:chOff x="0" y="0"/>
          <a:chExt cx="0" cy="0"/>
        </a:xfrm>
      </p:grpSpPr>
      <p:grpSp>
        <p:nvGrpSpPr>
          <p:cNvPr id="18" name="Group 17"/>
          <p:cNvGrpSpPr/>
          <p:nvPr userDrawn="1"/>
        </p:nvGrpSpPr>
        <p:grpSpPr>
          <a:xfrm>
            <a:off x="0" y="2759892"/>
            <a:ext cx="12220295" cy="144309"/>
            <a:chOff x="0" y="2117183"/>
            <a:chExt cx="8534406" cy="144309"/>
          </a:xfrm>
        </p:grpSpPr>
        <p:sp>
          <p:nvSpPr>
            <p:cNvPr id="20" name="Rectangle 19"/>
            <p:cNvSpPr/>
            <p:nvPr userDrawn="1"/>
          </p:nvSpPr>
          <p:spPr>
            <a:xfrm>
              <a:off x="0" y="2117183"/>
              <a:ext cx="2066502" cy="144309"/>
            </a:xfrm>
            <a:prstGeom prst="rect">
              <a:avLst/>
            </a:prstGeom>
            <a:solidFill>
              <a:srgbClr val="0D6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2155968" y="2117183"/>
              <a:ext cx="2066502" cy="144309"/>
            </a:xfrm>
            <a:prstGeom prst="rect">
              <a:avLst/>
            </a:prstGeom>
            <a:solidFill>
              <a:srgbClr val="9E7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4311936" y="2117183"/>
              <a:ext cx="2066502" cy="144309"/>
            </a:xfrm>
            <a:prstGeom prst="rect">
              <a:avLst/>
            </a:prstGeom>
            <a:solidFill>
              <a:srgbClr val="4597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6467904" y="2117183"/>
              <a:ext cx="2066502" cy="144309"/>
            </a:xfrm>
            <a:prstGeom prst="rect">
              <a:avLst/>
            </a:prstGeom>
            <a:solidFill>
              <a:srgbClr val="D1A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itle 1"/>
          <p:cNvSpPr>
            <a:spLocks noGrp="1"/>
          </p:cNvSpPr>
          <p:nvPr>
            <p:ph type="ctrTitle" hasCustomPrompt="1"/>
          </p:nvPr>
        </p:nvSpPr>
        <p:spPr>
          <a:xfrm>
            <a:off x="1040795" y="3116236"/>
            <a:ext cx="11179500" cy="889001"/>
          </a:xfrm>
          <a:prstGeom prst="rect">
            <a:avLst/>
          </a:prstGeom>
          <a:noFill/>
        </p:spPr>
        <p:txBody>
          <a:bodyPr wrap="square" lIns="91440" tIns="45720" rIns="91440" anchor="ctr" anchorCtr="0">
            <a:noAutofit/>
          </a:bodyPr>
          <a:lstStyle>
            <a:lvl1pPr algn="l">
              <a:lnSpc>
                <a:spcPct val="100000"/>
              </a:lnSpc>
              <a:defRPr sz="8000" b="1" cap="all" spc="-150" baseline="0">
                <a:solidFill>
                  <a:schemeClr val="tx1"/>
                </a:solidFill>
                <a:latin typeface="+mn-lt"/>
                <a:cs typeface="Calibri" panose="020F0502020204030204" pitchFamily="34" charset="0"/>
              </a:defRPr>
            </a:lvl1pPr>
          </a:lstStyle>
          <a:p>
            <a:r>
              <a:rPr lang="en-US"/>
              <a:t>Table of contents ALT</a:t>
            </a:r>
          </a:p>
        </p:txBody>
      </p:sp>
      <p:sp>
        <p:nvSpPr>
          <p:cNvPr id="10" name="Picture Placeholder 43"/>
          <p:cNvSpPr>
            <a:spLocks noGrp="1"/>
          </p:cNvSpPr>
          <p:nvPr>
            <p:ph type="pic" sz="quarter" idx="12" hasCustomPrompt="1"/>
          </p:nvPr>
        </p:nvSpPr>
        <p:spPr>
          <a:xfrm>
            <a:off x="14095720" y="0"/>
            <a:ext cx="10286693" cy="13716000"/>
          </a:xfrm>
          <a:prstGeom prst="rect">
            <a:avLst/>
          </a:prstGeom>
          <a:pattFill prst="lgCheck">
            <a:fgClr>
              <a:srgbClr val="ECEFF0"/>
            </a:fgClr>
            <a:bgClr>
              <a:schemeClr val="bg1"/>
            </a:bgClr>
          </a:pattFill>
          <a:ln w="12700">
            <a:solidFill>
              <a:srgbClr val="ECEFF0"/>
            </a:solidFill>
          </a:ln>
        </p:spPr>
        <p:txBody>
          <a:bodyPr tIns="5760720" anchor="t" anchorCtr="1"/>
          <a:lstStyle>
            <a:lvl1pPr marL="0" indent="0" algn="ctr">
              <a:buNone/>
              <a:defRPr>
                <a:latin typeface="+mn-lt"/>
                <a:cs typeface="Calibri" panose="020F0502020204030204" pitchFamily="34" charset="0"/>
              </a:defRPr>
            </a:lvl1pPr>
          </a:lstStyle>
          <a:p>
            <a:r>
              <a:rPr lang="en-US"/>
              <a:t>Click Icon to Insert Image</a:t>
            </a:r>
          </a:p>
        </p:txBody>
      </p:sp>
      <p:sp>
        <p:nvSpPr>
          <p:cNvPr id="19" name="Text Placeholder 18"/>
          <p:cNvSpPr>
            <a:spLocks noGrp="1"/>
          </p:cNvSpPr>
          <p:nvPr>
            <p:ph type="body" sz="quarter" idx="13" hasCustomPrompt="1"/>
          </p:nvPr>
        </p:nvSpPr>
        <p:spPr>
          <a:xfrm>
            <a:off x="1040795" y="4343399"/>
            <a:ext cx="11179500" cy="8433487"/>
          </a:xfrm>
          <a:prstGeom prst="rect">
            <a:avLst/>
          </a:prstGeom>
        </p:spPr>
        <p:txBody>
          <a:bodyPr numCol="1" spcCol="457200">
            <a:normAutofit/>
          </a:bodyPr>
          <a:lstStyle>
            <a:lvl1pPr marL="571500" indent="-571500">
              <a:lnSpc>
                <a:spcPct val="150000"/>
              </a:lnSpc>
              <a:spcBef>
                <a:spcPts val="0"/>
              </a:spcBef>
              <a:buFont typeface="Arial" panose="020B0604020202020204" pitchFamily="34" charset="0"/>
              <a:buChar char="•"/>
              <a:defRPr sz="4000" baseline="0">
                <a:solidFill>
                  <a:srgbClr val="5F6565"/>
                </a:solidFill>
                <a:latin typeface="+mn-lt"/>
                <a:cs typeface="Calibri" panose="020F0502020204030204" pitchFamily="34" charset="0"/>
              </a:defRPr>
            </a:lvl1pPr>
            <a:lvl2pPr marL="914354" indent="0">
              <a:buNone/>
              <a:defRPr/>
            </a:lvl2pPr>
            <a:lvl3pPr marL="1828709" indent="0">
              <a:buNone/>
              <a:defRPr/>
            </a:lvl3pPr>
            <a:lvl4pPr marL="2743063" indent="0">
              <a:buNone/>
              <a:defRPr/>
            </a:lvl4pPr>
            <a:lvl5pPr marL="3657417" indent="0">
              <a:buNone/>
              <a:defRPr/>
            </a:lvl5pPr>
          </a:lstStyle>
          <a:p>
            <a:pPr lvl="0"/>
            <a:r>
              <a:rPr lang="en-US" sz="4000">
                <a:latin typeface="+mn-lt"/>
              </a:rPr>
              <a:t>Title of Slide </a:t>
            </a:r>
          </a:p>
          <a:p>
            <a:pPr lvl="0"/>
            <a:r>
              <a:rPr lang="en-US" sz="4000">
                <a:latin typeface="+mn-lt"/>
              </a:rPr>
              <a:t>Title of Slide </a:t>
            </a:r>
          </a:p>
          <a:p>
            <a:pPr lvl="0"/>
            <a:r>
              <a:rPr lang="en-US" sz="4000">
                <a:latin typeface="+mn-lt"/>
              </a:rPr>
              <a:t>Title of Slide </a:t>
            </a:r>
          </a:p>
          <a:p>
            <a:pPr lvl="0"/>
            <a:r>
              <a:rPr lang="en-US" sz="4000">
                <a:latin typeface="+mn-lt"/>
              </a:rPr>
              <a:t>Title of Slide </a:t>
            </a:r>
          </a:p>
          <a:p>
            <a:pPr lvl="0"/>
            <a:r>
              <a:rPr lang="en-US" sz="4000">
                <a:latin typeface="+mn-lt"/>
              </a:rPr>
              <a:t>Title of Slide </a:t>
            </a:r>
          </a:p>
          <a:p>
            <a:pPr lvl="0"/>
            <a:r>
              <a:rPr lang="en-US" sz="4000">
                <a:latin typeface="+mn-lt"/>
              </a:rPr>
              <a:t>Title of Slide </a:t>
            </a:r>
          </a:p>
          <a:p>
            <a:pPr lvl="0"/>
            <a:r>
              <a:rPr lang="en-US" sz="4000">
                <a:latin typeface="+mn-lt"/>
              </a:rPr>
              <a:t>Title of Slide </a:t>
            </a:r>
          </a:p>
          <a:p>
            <a:pPr lvl="0"/>
            <a:r>
              <a:rPr lang="en-US" sz="4000">
                <a:latin typeface="+mn-lt"/>
              </a:rPr>
              <a:t>Title of Slide </a:t>
            </a:r>
          </a:p>
          <a:p>
            <a:pPr lvl="0"/>
            <a:r>
              <a:rPr lang="en-US" sz="4000">
                <a:latin typeface="+mn-lt"/>
              </a:rPr>
              <a:t>Title of Slide </a:t>
            </a:r>
          </a:p>
          <a:p>
            <a:pPr lvl="0"/>
            <a:endParaRPr lang="en-US"/>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342"/>
          <a:stretch/>
        </p:blipFill>
        <p:spPr>
          <a:xfrm>
            <a:off x="1140684" y="1001559"/>
            <a:ext cx="2421543" cy="564301"/>
          </a:xfrm>
          <a:prstGeom prst="rect">
            <a:avLst/>
          </a:prstGeom>
        </p:spPr>
      </p:pic>
    </p:spTree>
    <p:extLst>
      <p:ext uri="{BB962C8B-B14F-4D97-AF65-F5344CB8AC3E}">
        <p14:creationId xmlns:p14="http://schemas.microsoft.com/office/powerpoint/2010/main" val="941884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Basic Content Slide_Full Width">
    <p:spTree>
      <p:nvGrpSpPr>
        <p:cNvPr id="1" name=""/>
        <p:cNvGrpSpPr/>
        <p:nvPr/>
      </p:nvGrpSpPr>
      <p:grpSpPr>
        <a:xfrm>
          <a:off x="0" y="0"/>
          <a:ext cx="0" cy="0"/>
          <a:chOff x="0" y="0"/>
          <a:chExt cx="0" cy="0"/>
        </a:xfrm>
      </p:grpSpPr>
      <p:grpSp>
        <p:nvGrpSpPr>
          <p:cNvPr id="14" name="Group 13"/>
          <p:cNvGrpSpPr/>
          <p:nvPr userDrawn="1"/>
        </p:nvGrpSpPr>
        <p:grpSpPr>
          <a:xfrm>
            <a:off x="0" y="362158"/>
            <a:ext cx="10241285" cy="144309"/>
            <a:chOff x="0" y="2117183"/>
            <a:chExt cx="8534406" cy="144309"/>
          </a:xfrm>
        </p:grpSpPr>
        <p:sp>
          <p:nvSpPr>
            <p:cNvPr id="15" name="Rectangle 14"/>
            <p:cNvSpPr/>
            <p:nvPr userDrawn="1"/>
          </p:nvSpPr>
          <p:spPr>
            <a:xfrm>
              <a:off x="0" y="2117183"/>
              <a:ext cx="2066502" cy="144309"/>
            </a:xfrm>
            <a:prstGeom prst="rect">
              <a:avLst/>
            </a:prstGeom>
            <a:solidFill>
              <a:srgbClr val="0D6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2155968" y="2117183"/>
              <a:ext cx="2066502" cy="144309"/>
            </a:xfrm>
            <a:prstGeom prst="rect">
              <a:avLst/>
            </a:prstGeom>
            <a:solidFill>
              <a:srgbClr val="9E7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4311936" y="2117183"/>
              <a:ext cx="2066502" cy="144309"/>
            </a:xfrm>
            <a:prstGeom prst="rect">
              <a:avLst/>
            </a:prstGeom>
            <a:solidFill>
              <a:srgbClr val="4597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467904" y="2117183"/>
              <a:ext cx="2066502" cy="144309"/>
            </a:xfrm>
            <a:prstGeom prst="rect">
              <a:avLst/>
            </a:prstGeom>
            <a:solidFill>
              <a:srgbClr val="D1A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p:cNvPicPr>
            <a:picLocks noChangeAspect="1"/>
          </p:cNvPicPr>
          <p:nvPr userDrawn="1"/>
        </p:nvPicPr>
        <p:blipFill rotWithShape="1">
          <a:blip r:embed="rId2" cstate="print">
            <a:extLst>
              <a:ext uri="{28A0092B-C50C-407E-A947-70E740481C1C}">
                <a14:useLocalDpi xmlns:a14="http://schemas.microsoft.com/office/drawing/2010/main" val="0"/>
              </a:ext>
            </a:extLst>
          </a:blip>
          <a:srcRect r="2342"/>
          <a:stretch/>
        </p:blipFill>
        <p:spPr>
          <a:xfrm>
            <a:off x="20820184" y="1001559"/>
            <a:ext cx="2421543" cy="564301"/>
          </a:xfrm>
          <a:prstGeom prst="rect">
            <a:avLst/>
          </a:prstGeom>
        </p:spPr>
      </p:pic>
      <p:sp>
        <p:nvSpPr>
          <p:cNvPr id="21" name="Text Placeholder 2"/>
          <p:cNvSpPr>
            <a:spLocks noGrp="1"/>
          </p:cNvSpPr>
          <p:nvPr>
            <p:ph type="body" sz="quarter" idx="17" hasCustomPrompt="1"/>
          </p:nvPr>
        </p:nvSpPr>
        <p:spPr>
          <a:xfrm>
            <a:off x="2544129" y="5422586"/>
            <a:ext cx="20401149" cy="6786135"/>
          </a:xfrm>
          <a:prstGeom prst="rect">
            <a:avLst/>
          </a:prstGeom>
        </p:spPr>
        <p:txBody>
          <a:bodyPr/>
          <a:lstStyle>
            <a:lvl1pPr>
              <a:defRPr>
                <a:latin typeface="+mn-lt"/>
                <a:cs typeface="Calibri" panose="020F0502020204030204" pitchFamily="34" charset="0"/>
              </a:defRPr>
            </a:lvl1pPr>
            <a:lvl2pPr>
              <a:defRPr>
                <a:latin typeface="+mn-lt"/>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r>
              <a:rPr lang="en-US"/>
              <a:t>This is for Bulleted Lists</a:t>
            </a:r>
          </a:p>
          <a:p>
            <a:pPr lvl="1">
              <a:buFont typeface="Courier New" panose="02070309020205020404" pitchFamily="49" charset="0"/>
              <a:buChar char="o"/>
            </a:pPr>
            <a:r>
              <a:rPr lang="en-US"/>
              <a:t>Second Level</a:t>
            </a:r>
          </a:p>
          <a:p>
            <a:pPr lvl="2"/>
            <a:r>
              <a:rPr lang="en-US"/>
              <a:t>Third Level</a:t>
            </a:r>
          </a:p>
          <a:p>
            <a:pPr lvl="3">
              <a:buFont typeface="Wingdings" panose="05000000000000000000" pitchFamily="2" charset="2"/>
              <a:buChar char="§"/>
            </a:pPr>
            <a:r>
              <a:rPr lang="en-US"/>
              <a:t>Fourth Level</a:t>
            </a:r>
          </a:p>
          <a:p>
            <a:pPr lvl="4"/>
            <a:r>
              <a:rPr lang="en-US"/>
              <a:t>Fifth Level</a:t>
            </a:r>
          </a:p>
        </p:txBody>
      </p:sp>
      <p:cxnSp>
        <p:nvCxnSpPr>
          <p:cNvPr id="22" name="Straight Connector 21"/>
          <p:cNvCxnSpPr/>
          <p:nvPr userDrawn="1"/>
        </p:nvCxnSpPr>
        <p:spPr>
          <a:xfrm>
            <a:off x="2541210" y="4684950"/>
            <a:ext cx="20400264" cy="0"/>
          </a:xfrm>
          <a:prstGeom prst="line">
            <a:avLst/>
          </a:prstGeom>
          <a:ln w="12700">
            <a:solidFill>
              <a:srgbClr val="ECEFF0"/>
            </a:solidFill>
            <a:prstDash val="solid"/>
          </a:ln>
        </p:spPr>
        <p:style>
          <a:lnRef idx="1">
            <a:schemeClr val="accent1"/>
          </a:lnRef>
          <a:fillRef idx="0">
            <a:schemeClr val="accent1"/>
          </a:fillRef>
          <a:effectRef idx="0">
            <a:schemeClr val="accent1"/>
          </a:effectRef>
          <a:fontRef idx="minor">
            <a:schemeClr val="tx1"/>
          </a:fontRef>
        </p:style>
      </p:cxnSp>
      <p:sp>
        <p:nvSpPr>
          <p:cNvPr id="23" name="Text Placeholder 4"/>
          <p:cNvSpPr>
            <a:spLocks noGrp="1"/>
          </p:cNvSpPr>
          <p:nvPr>
            <p:ph type="body" sz="quarter" idx="19"/>
          </p:nvPr>
        </p:nvSpPr>
        <p:spPr>
          <a:xfrm>
            <a:off x="1391726" y="1864918"/>
            <a:ext cx="12703993" cy="2285051"/>
          </a:xfrm>
          <a:prstGeom prst="rect">
            <a:avLst/>
          </a:prstGeom>
        </p:spPr>
        <p:txBody>
          <a:bodyPr/>
          <a:lstStyle>
            <a:lvl1pPr marL="0" indent="0">
              <a:lnSpc>
                <a:spcPct val="100000"/>
              </a:lnSpc>
              <a:spcBef>
                <a:spcPts val="0"/>
              </a:spcBef>
              <a:buNone/>
              <a:defRPr sz="7200" b="1" cap="all" spc="-150" baseline="0">
                <a:latin typeface="+mn-lt"/>
                <a:cs typeface="Calibri" panose="020F0502020204030204" pitchFamily="34" charset="0"/>
              </a:defRPr>
            </a:lvl1pPr>
            <a:lvl2pPr marL="914354" indent="0">
              <a:lnSpc>
                <a:spcPct val="100000"/>
              </a:lnSpc>
              <a:buNone/>
              <a:defRPr sz="7200" b="1" cap="all" spc="-150" baseline="0">
                <a:latin typeface="+mn-lt"/>
              </a:defRPr>
            </a:lvl2pPr>
            <a:lvl3pPr marL="1828709" indent="0">
              <a:lnSpc>
                <a:spcPct val="100000"/>
              </a:lnSpc>
              <a:buNone/>
              <a:defRPr sz="7200" b="1" cap="all" spc="-150" baseline="0">
                <a:latin typeface="+mn-lt"/>
              </a:defRPr>
            </a:lvl3pPr>
            <a:lvl4pPr marL="2743063" indent="0">
              <a:lnSpc>
                <a:spcPct val="100000"/>
              </a:lnSpc>
              <a:buNone/>
              <a:defRPr sz="7200" b="1" cap="all" spc="-150" baseline="0">
                <a:latin typeface="+mn-lt"/>
              </a:defRPr>
            </a:lvl4pPr>
            <a:lvl5pPr marL="3657417" indent="0">
              <a:lnSpc>
                <a:spcPct val="100000"/>
              </a:lnSpc>
              <a:buNone/>
              <a:defRPr sz="7200" b="1" cap="all" spc="-150" baseline="0">
                <a:latin typeface="+mn-lt"/>
              </a:defRPr>
            </a:lvl5pPr>
          </a:lstStyle>
          <a:p>
            <a:pPr lvl="0"/>
            <a:r>
              <a:rPr lang="en-US"/>
              <a:t>Click to edit Master text styles</a:t>
            </a:r>
          </a:p>
        </p:txBody>
      </p:sp>
    </p:spTree>
    <p:extLst>
      <p:ext uri="{BB962C8B-B14F-4D97-AF65-F5344CB8AC3E}">
        <p14:creationId xmlns:p14="http://schemas.microsoft.com/office/powerpoint/2010/main" val="3615188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831146" y="1186733"/>
            <a:ext cx="22720121" cy="15272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831146" y="3073267"/>
            <a:ext cx="22720121" cy="9110400"/>
          </a:xfrm>
          <a:prstGeom prst="rect">
            <a:avLst/>
          </a:prstGeom>
        </p:spPr>
        <p:txBody>
          <a:bodyPr spcFirstLastPara="1" wrap="square" lIns="91425" tIns="91425" rIns="91425" bIns="91425" anchor="t" anchorCtr="0">
            <a:normAutofit/>
          </a:bodyPr>
          <a:lstStyle>
            <a:lvl1pPr marL="1219124" lvl="0" indent="-914343">
              <a:spcBef>
                <a:spcPts val="0"/>
              </a:spcBef>
              <a:spcAft>
                <a:spcPts val="0"/>
              </a:spcAft>
              <a:buSzPts val="1800"/>
              <a:buChar char="●"/>
              <a:defRPr/>
            </a:lvl1pPr>
            <a:lvl2pPr marL="2438248" lvl="1" indent="-846614">
              <a:spcBef>
                <a:spcPts val="0"/>
              </a:spcBef>
              <a:spcAft>
                <a:spcPts val="0"/>
              </a:spcAft>
              <a:buSzPts val="1400"/>
              <a:buChar char="○"/>
              <a:defRPr/>
            </a:lvl2pPr>
            <a:lvl3pPr marL="3657371" lvl="2" indent="-846614">
              <a:spcBef>
                <a:spcPts val="0"/>
              </a:spcBef>
              <a:spcAft>
                <a:spcPts val="0"/>
              </a:spcAft>
              <a:buSzPts val="1400"/>
              <a:buChar char="■"/>
              <a:defRPr/>
            </a:lvl3pPr>
            <a:lvl4pPr marL="4876495" lvl="3" indent="-846614">
              <a:spcBef>
                <a:spcPts val="0"/>
              </a:spcBef>
              <a:spcAft>
                <a:spcPts val="0"/>
              </a:spcAft>
              <a:buSzPts val="1400"/>
              <a:buChar char="●"/>
              <a:defRPr/>
            </a:lvl4pPr>
            <a:lvl5pPr marL="6095619" lvl="4" indent="-846614">
              <a:spcBef>
                <a:spcPts val="0"/>
              </a:spcBef>
              <a:spcAft>
                <a:spcPts val="0"/>
              </a:spcAft>
              <a:buSzPts val="1400"/>
              <a:buChar char="○"/>
              <a:defRPr/>
            </a:lvl5pPr>
            <a:lvl6pPr marL="7314743" lvl="5" indent="-846614">
              <a:spcBef>
                <a:spcPts val="0"/>
              </a:spcBef>
              <a:spcAft>
                <a:spcPts val="0"/>
              </a:spcAft>
              <a:buSzPts val="1400"/>
              <a:buChar char="■"/>
              <a:defRPr/>
            </a:lvl6pPr>
            <a:lvl7pPr marL="8533867" lvl="6" indent="-846614">
              <a:spcBef>
                <a:spcPts val="0"/>
              </a:spcBef>
              <a:spcAft>
                <a:spcPts val="0"/>
              </a:spcAft>
              <a:buSzPts val="1400"/>
              <a:buChar char="●"/>
              <a:defRPr/>
            </a:lvl7pPr>
            <a:lvl8pPr marL="9752990" lvl="7" indent="-846614">
              <a:spcBef>
                <a:spcPts val="0"/>
              </a:spcBef>
              <a:spcAft>
                <a:spcPts val="0"/>
              </a:spcAft>
              <a:buSzPts val="1400"/>
              <a:buChar char="○"/>
              <a:defRPr/>
            </a:lvl8pPr>
            <a:lvl9pPr marL="10972114" lvl="8" indent="-846614">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22591751" y="12435245"/>
            <a:ext cx="1463105" cy="104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7749952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4726"/>
            <a:ext cx="18286810" cy="4775200"/>
          </a:xfrm>
        </p:spPr>
        <p:txBody>
          <a:bodyPr anchor="b"/>
          <a:lstStyle>
            <a:lvl1pPr algn="ctr">
              <a:defRPr sz="11999"/>
            </a:lvl1pPr>
          </a:lstStyle>
          <a:p>
            <a:r>
              <a:rPr lang="en-US"/>
              <a:t>Click to edit Master title style</a:t>
            </a:r>
          </a:p>
        </p:txBody>
      </p:sp>
      <p:sp>
        <p:nvSpPr>
          <p:cNvPr id="3" name="Subtitle 2"/>
          <p:cNvSpPr>
            <a:spLocks noGrp="1"/>
          </p:cNvSpPr>
          <p:nvPr>
            <p:ph type="subTitle" idx="1"/>
          </p:nvPr>
        </p:nvSpPr>
        <p:spPr>
          <a:xfrm>
            <a:off x="3047802" y="7204076"/>
            <a:ext cx="18286810" cy="3311524"/>
          </a:xfrm>
        </p:spPr>
        <p:txBody>
          <a:bodyPr/>
          <a:lstStyle>
            <a:lvl1pPr marL="0" indent="0" algn="ctr">
              <a:buNone/>
              <a:defRPr sz="4800"/>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fld id="{2972F710-06B9-464A-A863-4F26C3E6059E}"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F951AF-6E72-43F9-8EF8-6B6ECE70EDBB}" type="slidenum">
              <a:rPr lang="en-US" smtClean="0"/>
              <a:t>‹#›</a:t>
            </a:fld>
            <a:endParaRPr lang="en-US"/>
          </a:p>
        </p:txBody>
      </p:sp>
    </p:spTree>
    <p:extLst>
      <p:ext uri="{BB962C8B-B14F-4D97-AF65-F5344CB8AC3E}">
        <p14:creationId xmlns:p14="http://schemas.microsoft.com/office/powerpoint/2010/main" val="24864868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72F710-06B9-464A-A863-4F26C3E6059E}"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F951AF-6E72-43F9-8EF8-6B6ECE70EDBB}" type="slidenum">
              <a:rPr lang="en-US" smtClean="0"/>
              <a:t>‹#›</a:t>
            </a:fld>
            <a:endParaRPr lang="en-US"/>
          </a:p>
        </p:txBody>
      </p:sp>
    </p:spTree>
    <p:extLst>
      <p:ext uri="{BB962C8B-B14F-4D97-AF65-F5344CB8AC3E}">
        <p14:creationId xmlns:p14="http://schemas.microsoft.com/office/powerpoint/2010/main" val="1884392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sic Content Slide_Image Left">
  <p:cSld name="Basic Content Slide_Image Left">
    <p:spTree>
      <p:nvGrpSpPr>
        <p:cNvPr id="1" name="Shape 93"/>
        <p:cNvGrpSpPr/>
        <p:nvPr/>
      </p:nvGrpSpPr>
      <p:grpSpPr>
        <a:xfrm>
          <a:off x="0" y="0"/>
          <a:ext cx="0" cy="0"/>
          <a:chOff x="0" y="0"/>
          <a:chExt cx="0" cy="0"/>
        </a:xfrm>
      </p:grpSpPr>
      <p:sp>
        <p:nvSpPr>
          <p:cNvPr id="94" name="Google Shape;94;p35"/>
          <p:cNvSpPr>
            <a:spLocks noGrp="1"/>
          </p:cNvSpPr>
          <p:nvPr>
            <p:ph type="pic" idx="2"/>
          </p:nvPr>
        </p:nvSpPr>
        <p:spPr>
          <a:xfrm>
            <a:off x="0" y="2178086"/>
            <a:ext cx="8655649" cy="11537914"/>
          </a:xfrm>
          <a:prstGeom prst="rect">
            <a:avLst/>
          </a:prstGeom>
          <a:solidFill>
            <a:schemeClr val="lt1"/>
          </a:solidFill>
          <a:ln w="12700" cap="flat" cmpd="sng">
            <a:solidFill>
              <a:srgbClr val="ECEFF0"/>
            </a:solidFill>
            <a:prstDash val="solid"/>
            <a:round/>
            <a:headEnd type="none" w="sm" len="sm"/>
            <a:tailEnd type="none" w="sm" len="sm"/>
          </a:ln>
        </p:spPr>
        <p:txBody>
          <a:bodyPr spcFirstLastPara="1" wrap="square" lIns="91425" tIns="4846300" rIns="91425" bIns="45700" anchor="t" anchorCtr="1">
            <a:noAutofit/>
          </a:bodyPr>
          <a:lstStyle>
            <a:lvl1pPr marR="0" lvl="0" algn="ctr" rtl="0">
              <a:lnSpc>
                <a:spcPct val="90000"/>
              </a:lnSpc>
              <a:spcBef>
                <a:spcPts val="2000"/>
              </a:spcBef>
              <a:spcAft>
                <a:spcPts val="0"/>
              </a:spcAft>
              <a:buClr>
                <a:schemeClr val="dk1"/>
              </a:buClr>
              <a:buSzPts val="3600"/>
              <a:buFont typeface="Arial"/>
              <a:buNone/>
              <a:defRPr sz="3600" b="0" i="0" u="none" strike="noStrike" cap="none">
                <a:solidFill>
                  <a:schemeClr val="dk1"/>
                </a:solidFill>
                <a:latin typeface="Calibri"/>
                <a:ea typeface="Calibri"/>
                <a:cs typeface="Calibri"/>
                <a:sym typeface="Calibri"/>
              </a:defRPr>
            </a:lvl1pPr>
            <a:lvl2pPr marR="0" lvl="1"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2pPr>
            <a:lvl3pPr marR="0" lvl="2"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3pPr>
            <a:lvl4pPr marR="0" lvl="3"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4pPr>
            <a:lvl5pPr marR="0" lvl="4"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5pPr>
            <a:lvl6pPr marR="0" lvl="5"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R="0" lvl="6"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R="0" lvl="7"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R="0" lvl="8"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grpSp>
        <p:nvGrpSpPr>
          <p:cNvPr id="95" name="Google Shape;95;p35"/>
          <p:cNvGrpSpPr/>
          <p:nvPr/>
        </p:nvGrpSpPr>
        <p:grpSpPr>
          <a:xfrm>
            <a:off x="14141128" y="362158"/>
            <a:ext cx="10241283" cy="144309"/>
            <a:chOff x="0" y="2117183"/>
            <a:chExt cx="8534406" cy="144309"/>
          </a:xfrm>
        </p:grpSpPr>
        <p:sp>
          <p:nvSpPr>
            <p:cNvPr id="96" name="Google Shape;96;p35"/>
            <p:cNvSpPr/>
            <p:nvPr/>
          </p:nvSpPr>
          <p:spPr>
            <a:xfrm>
              <a:off x="0" y="2117183"/>
              <a:ext cx="2066502" cy="144309"/>
            </a:xfrm>
            <a:prstGeom prst="rect">
              <a:avLst/>
            </a:prstGeom>
            <a:solidFill>
              <a:srgbClr val="0D67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97" name="Google Shape;97;p35"/>
            <p:cNvSpPr/>
            <p:nvPr/>
          </p:nvSpPr>
          <p:spPr>
            <a:xfrm>
              <a:off x="2155968" y="2117183"/>
              <a:ext cx="2066502" cy="144309"/>
            </a:xfrm>
            <a:prstGeom prst="rect">
              <a:avLst/>
            </a:prstGeom>
            <a:solidFill>
              <a:srgbClr val="9E76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98" name="Google Shape;98;p35"/>
            <p:cNvSpPr/>
            <p:nvPr/>
          </p:nvSpPr>
          <p:spPr>
            <a:xfrm>
              <a:off x="4311936" y="2117183"/>
              <a:ext cx="2066502" cy="144309"/>
            </a:xfrm>
            <a:prstGeom prst="rect">
              <a:avLst/>
            </a:prstGeom>
            <a:solidFill>
              <a:srgbClr val="45978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99" name="Google Shape;99;p35"/>
            <p:cNvSpPr/>
            <p:nvPr/>
          </p:nvSpPr>
          <p:spPr>
            <a:xfrm>
              <a:off x="6467904" y="2117183"/>
              <a:ext cx="2066502" cy="144309"/>
            </a:xfrm>
            <a:prstGeom prst="rect">
              <a:avLst/>
            </a:prstGeom>
            <a:solidFill>
              <a:srgbClr val="D1A1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grpSp>
      <p:sp>
        <p:nvSpPr>
          <p:cNvPr id="100" name="Google Shape;100;p35"/>
          <p:cNvSpPr txBox="1">
            <a:spLocks noGrp="1"/>
          </p:cNvSpPr>
          <p:nvPr>
            <p:ph type="body" idx="1"/>
          </p:nvPr>
        </p:nvSpPr>
        <p:spPr>
          <a:xfrm>
            <a:off x="11393687" y="5422586"/>
            <a:ext cx="11551591" cy="678613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2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2pPr>
            <a:lvl3pPr marL="1371600" marR="0" lvl="2"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cxnSp>
        <p:nvCxnSpPr>
          <p:cNvPr id="101" name="Google Shape;101;p35"/>
          <p:cNvCxnSpPr/>
          <p:nvPr/>
        </p:nvCxnSpPr>
        <p:spPr>
          <a:xfrm>
            <a:off x="11390769" y="4684950"/>
            <a:ext cx="11554509" cy="0"/>
          </a:xfrm>
          <a:prstGeom prst="straightConnector1">
            <a:avLst/>
          </a:prstGeom>
          <a:noFill/>
          <a:ln w="12700" cap="flat" cmpd="sng">
            <a:solidFill>
              <a:srgbClr val="ECEFF0"/>
            </a:solidFill>
            <a:prstDash val="solid"/>
            <a:miter lim="800000"/>
            <a:headEnd type="none" w="sm" len="sm"/>
            <a:tailEnd type="none" w="sm" len="sm"/>
          </a:ln>
        </p:spPr>
      </p:cxnSp>
      <p:pic>
        <p:nvPicPr>
          <p:cNvPr id="102" name="Google Shape;102;p35"/>
          <p:cNvPicPr preferRelativeResize="0"/>
          <p:nvPr/>
        </p:nvPicPr>
        <p:blipFill rotWithShape="1">
          <a:blip r:embed="rId2">
            <a:alphaModFix/>
          </a:blip>
          <a:srcRect/>
          <a:stretch/>
        </p:blipFill>
        <p:spPr>
          <a:xfrm>
            <a:off x="1140684" y="1001559"/>
            <a:ext cx="2421543" cy="564301"/>
          </a:xfrm>
          <a:prstGeom prst="rect">
            <a:avLst/>
          </a:prstGeom>
          <a:noFill/>
          <a:ln>
            <a:noFill/>
          </a:ln>
        </p:spPr>
      </p:pic>
      <p:sp>
        <p:nvSpPr>
          <p:cNvPr id="103" name="Google Shape;103;p35"/>
          <p:cNvSpPr txBox="1">
            <a:spLocks noGrp="1"/>
          </p:cNvSpPr>
          <p:nvPr>
            <p:ph type="body" idx="3"/>
          </p:nvPr>
        </p:nvSpPr>
        <p:spPr>
          <a:xfrm>
            <a:off x="10241284" y="1864918"/>
            <a:ext cx="12703993" cy="228505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1"/>
              </a:buClr>
              <a:buSzPts val="7200"/>
              <a:buFont typeface="Arial"/>
              <a:buNone/>
              <a:defRPr sz="72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1000"/>
              </a:spcBef>
              <a:spcAft>
                <a:spcPts val="0"/>
              </a:spcAft>
              <a:buClr>
                <a:schemeClr val="dk1"/>
              </a:buClr>
              <a:buSzPts val="7200"/>
              <a:buFont typeface="Arial"/>
              <a:buNone/>
              <a:defRPr sz="72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1000"/>
              </a:spcBef>
              <a:spcAft>
                <a:spcPts val="0"/>
              </a:spcAft>
              <a:buClr>
                <a:schemeClr val="dk1"/>
              </a:buClr>
              <a:buSzPts val="7200"/>
              <a:buFont typeface="Arial"/>
              <a:buNone/>
              <a:defRPr sz="72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000"/>
              </a:spcBef>
              <a:spcAft>
                <a:spcPts val="0"/>
              </a:spcAft>
              <a:buClr>
                <a:schemeClr val="dk1"/>
              </a:buClr>
              <a:buSzPts val="7200"/>
              <a:buFont typeface="Arial"/>
              <a:buNone/>
              <a:defRPr sz="72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000"/>
              </a:spcBef>
              <a:spcAft>
                <a:spcPts val="0"/>
              </a:spcAft>
              <a:buClr>
                <a:schemeClr val="dk1"/>
              </a:buClr>
              <a:buSzPts val="7200"/>
              <a:buFont typeface="Arial"/>
              <a:buNone/>
              <a:defRPr sz="7200" b="1"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pic>
        <p:nvPicPr>
          <p:cNvPr id="3" name="Picture 2" descr="County logo.png">
            <a:extLst>
              <a:ext uri="{FF2B5EF4-FFF2-40B4-BE49-F238E27FC236}">
                <a16:creationId xmlns:a16="http://schemas.microsoft.com/office/drawing/2014/main" id="{C84E8398-388D-AF75-3DE6-5FD48A5C7B40}"/>
              </a:ext>
            </a:extLst>
          </p:cNvPr>
          <p:cNvPicPr>
            <a:picLocks noChangeAspect="1"/>
          </p:cNvPicPr>
          <p:nvPr userDrawn="1"/>
        </p:nvPicPr>
        <p:blipFill>
          <a:blip r:embed="rId3"/>
          <a:stretch>
            <a:fillRect/>
          </a:stretch>
        </p:blipFill>
        <p:spPr>
          <a:xfrm>
            <a:off x="3898757" y="731110"/>
            <a:ext cx="1126018" cy="1124712"/>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592" y="3419477"/>
            <a:ext cx="21029831" cy="5705474"/>
          </a:xfrm>
        </p:spPr>
        <p:txBody>
          <a:bodyPr anchor="b"/>
          <a:lstStyle>
            <a:lvl1pPr>
              <a:defRPr sz="11999"/>
            </a:lvl1pPr>
          </a:lstStyle>
          <a:p>
            <a:r>
              <a:rPr lang="en-US"/>
              <a:t>Click to edit Master title style</a:t>
            </a:r>
          </a:p>
        </p:txBody>
      </p:sp>
      <p:sp>
        <p:nvSpPr>
          <p:cNvPr id="3" name="Text Placeholder 2"/>
          <p:cNvSpPr>
            <a:spLocks noGrp="1"/>
          </p:cNvSpPr>
          <p:nvPr>
            <p:ph type="body" idx="1"/>
          </p:nvPr>
        </p:nvSpPr>
        <p:spPr>
          <a:xfrm>
            <a:off x="1663592" y="9178927"/>
            <a:ext cx="21029831" cy="3000374"/>
          </a:xfrm>
        </p:spPr>
        <p:txBody>
          <a:bodyPr/>
          <a:lstStyle>
            <a:lvl1pPr marL="0" indent="0">
              <a:buNone/>
              <a:defRPr sz="4800">
                <a:solidFill>
                  <a:schemeClr val="tx1">
                    <a:tint val="75000"/>
                  </a:schemeClr>
                </a:solidFill>
              </a:defRPr>
            </a:lvl1pPr>
            <a:lvl2pPr marL="914354" indent="0">
              <a:buNone/>
              <a:defRPr sz="4000">
                <a:solidFill>
                  <a:schemeClr val="tx1">
                    <a:tint val="75000"/>
                  </a:schemeClr>
                </a:solidFill>
              </a:defRPr>
            </a:lvl2pPr>
            <a:lvl3pPr marL="1828709" indent="0">
              <a:buNone/>
              <a:defRPr sz="3600">
                <a:solidFill>
                  <a:schemeClr val="tx1">
                    <a:tint val="75000"/>
                  </a:schemeClr>
                </a:solidFill>
              </a:defRPr>
            </a:lvl3pPr>
            <a:lvl4pPr marL="2743063" indent="0">
              <a:buNone/>
              <a:defRPr sz="3200">
                <a:solidFill>
                  <a:schemeClr val="tx1">
                    <a:tint val="75000"/>
                  </a:schemeClr>
                </a:solidFill>
              </a:defRPr>
            </a:lvl4pPr>
            <a:lvl5pPr marL="3657417" indent="0">
              <a:buNone/>
              <a:defRPr sz="3200">
                <a:solidFill>
                  <a:schemeClr val="tx1">
                    <a:tint val="75000"/>
                  </a:schemeClr>
                </a:solidFill>
              </a:defRPr>
            </a:lvl5pPr>
            <a:lvl6pPr marL="4571771" indent="0">
              <a:buNone/>
              <a:defRPr sz="3200">
                <a:solidFill>
                  <a:schemeClr val="tx1">
                    <a:tint val="75000"/>
                  </a:schemeClr>
                </a:solidFill>
              </a:defRPr>
            </a:lvl6pPr>
            <a:lvl7pPr marL="5486126" indent="0">
              <a:buNone/>
              <a:defRPr sz="3200">
                <a:solidFill>
                  <a:schemeClr val="tx1">
                    <a:tint val="75000"/>
                  </a:schemeClr>
                </a:solidFill>
              </a:defRPr>
            </a:lvl7pPr>
            <a:lvl8pPr marL="6400480" indent="0">
              <a:buNone/>
              <a:defRPr sz="3200">
                <a:solidFill>
                  <a:schemeClr val="tx1">
                    <a:tint val="75000"/>
                  </a:schemeClr>
                </a:solidFill>
              </a:defRPr>
            </a:lvl8pPr>
            <a:lvl9pPr marL="7314834" indent="0">
              <a:buNone/>
              <a:defRPr sz="3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72F710-06B9-464A-A863-4F26C3E6059E}"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F951AF-6E72-43F9-8EF8-6B6ECE70EDBB}" type="slidenum">
              <a:rPr lang="en-US" smtClean="0"/>
              <a:t>‹#›</a:t>
            </a:fld>
            <a:endParaRPr lang="en-US"/>
          </a:p>
        </p:txBody>
      </p:sp>
    </p:spTree>
    <p:extLst>
      <p:ext uri="{BB962C8B-B14F-4D97-AF65-F5344CB8AC3E}">
        <p14:creationId xmlns:p14="http://schemas.microsoft.com/office/powerpoint/2010/main" val="14252643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291" y="3651250"/>
            <a:ext cx="10362526"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43596" y="3651250"/>
            <a:ext cx="10362526"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72F710-06B9-464A-A863-4F26C3E6059E}" type="datetimeFigureOut">
              <a:rPr lang="en-US" smtClean="0"/>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F951AF-6E72-43F9-8EF8-6B6ECE70EDBB}" type="slidenum">
              <a:rPr lang="en-US" smtClean="0"/>
              <a:t>‹#›</a:t>
            </a:fld>
            <a:endParaRPr lang="en-US"/>
          </a:p>
        </p:txBody>
      </p:sp>
    </p:spTree>
    <p:extLst>
      <p:ext uri="{BB962C8B-B14F-4D97-AF65-F5344CB8AC3E}">
        <p14:creationId xmlns:p14="http://schemas.microsoft.com/office/powerpoint/2010/main" val="27795761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467" y="730251"/>
            <a:ext cx="21029831" cy="2651126"/>
          </a:xfrm>
        </p:spPr>
        <p:txBody>
          <a:bodyPr/>
          <a:lstStyle/>
          <a:p>
            <a:r>
              <a:rPr lang="en-US"/>
              <a:t>Click to edit Master title style</a:t>
            </a:r>
          </a:p>
        </p:txBody>
      </p:sp>
      <p:sp>
        <p:nvSpPr>
          <p:cNvPr id="3" name="Text Placeholder 2"/>
          <p:cNvSpPr>
            <a:spLocks noGrp="1"/>
          </p:cNvSpPr>
          <p:nvPr>
            <p:ph type="body" idx="1"/>
          </p:nvPr>
        </p:nvSpPr>
        <p:spPr>
          <a:xfrm>
            <a:off x="1679467" y="3362326"/>
            <a:ext cx="10314903"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a:t>Click to edit Master text styles</a:t>
            </a:r>
          </a:p>
        </p:txBody>
      </p:sp>
      <p:sp>
        <p:nvSpPr>
          <p:cNvPr id="4" name="Content Placeholder 3"/>
          <p:cNvSpPr>
            <a:spLocks noGrp="1"/>
          </p:cNvSpPr>
          <p:nvPr>
            <p:ph sz="half" idx="2"/>
          </p:nvPr>
        </p:nvSpPr>
        <p:spPr>
          <a:xfrm>
            <a:off x="1679467" y="5010150"/>
            <a:ext cx="10314903"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3597" y="3362326"/>
            <a:ext cx="10365701"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3597" y="5010150"/>
            <a:ext cx="10365701"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72F710-06B9-464A-A863-4F26C3E6059E}" type="datetimeFigureOut">
              <a:rPr lang="en-US" smtClean="0"/>
              <a:t>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F951AF-6E72-43F9-8EF8-6B6ECE70EDBB}" type="slidenum">
              <a:rPr lang="en-US" smtClean="0"/>
              <a:t>‹#›</a:t>
            </a:fld>
            <a:endParaRPr lang="en-US"/>
          </a:p>
        </p:txBody>
      </p:sp>
    </p:spTree>
    <p:extLst>
      <p:ext uri="{BB962C8B-B14F-4D97-AF65-F5344CB8AC3E}">
        <p14:creationId xmlns:p14="http://schemas.microsoft.com/office/powerpoint/2010/main" val="25577976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72F710-06B9-464A-A863-4F26C3E6059E}" type="datetimeFigureOut">
              <a:rPr lang="en-US" smtClean="0"/>
              <a:t>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F951AF-6E72-43F9-8EF8-6B6ECE70EDBB}" type="slidenum">
              <a:rPr lang="en-US" smtClean="0"/>
              <a:t>‹#›</a:t>
            </a:fld>
            <a:endParaRPr lang="en-US"/>
          </a:p>
        </p:txBody>
      </p:sp>
    </p:spTree>
    <p:extLst>
      <p:ext uri="{BB962C8B-B14F-4D97-AF65-F5344CB8AC3E}">
        <p14:creationId xmlns:p14="http://schemas.microsoft.com/office/powerpoint/2010/main" val="25450311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72F710-06B9-464A-A863-4F26C3E6059E}" type="datetimeFigureOut">
              <a:rPr lang="en-US" smtClean="0"/>
              <a:t>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F951AF-6E72-43F9-8EF8-6B6ECE70EDBB}" type="slidenum">
              <a:rPr lang="en-US" smtClean="0"/>
              <a:t>‹#›</a:t>
            </a:fld>
            <a:endParaRPr lang="en-US"/>
          </a:p>
        </p:txBody>
      </p:sp>
    </p:spTree>
    <p:extLst>
      <p:ext uri="{BB962C8B-B14F-4D97-AF65-F5344CB8AC3E}">
        <p14:creationId xmlns:p14="http://schemas.microsoft.com/office/powerpoint/2010/main" val="26051271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5701" y="1974851"/>
            <a:ext cx="1234359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2972F710-06B9-464A-A863-4F26C3E6059E}" type="datetimeFigureOut">
              <a:rPr lang="en-US" smtClean="0"/>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F951AF-6E72-43F9-8EF8-6B6ECE70EDBB}" type="slidenum">
              <a:rPr lang="en-US" smtClean="0"/>
              <a:t>‹#›</a:t>
            </a:fld>
            <a:endParaRPr lang="en-US"/>
          </a:p>
        </p:txBody>
      </p:sp>
    </p:spTree>
    <p:extLst>
      <p:ext uri="{BB962C8B-B14F-4D97-AF65-F5344CB8AC3E}">
        <p14:creationId xmlns:p14="http://schemas.microsoft.com/office/powerpoint/2010/main" val="42462195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en-US"/>
              <a:t>Click to edit Master title style</a:t>
            </a:r>
          </a:p>
        </p:txBody>
      </p:sp>
      <p:sp>
        <p:nvSpPr>
          <p:cNvPr id="3" name="Picture Placeholder 2"/>
          <p:cNvSpPr>
            <a:spLocks noGrp="1" noChangeAspect="1"/>
          </p:cNvSpPr>
          <p:nvPr>
            <p:ph type="pic" idx="1"/>
          </p:nvPr>
        </p:nvSpPr>
        <p:spPr>
          <a:xfrm>
            <a:off x="10365701" y="1974851"/>
            <a:ext cx="12343597" cy="9747250"/>
          </a:xfrm>
        </p:spPr>
        <p:txBody>
          <a:bodyPr anchor="t"/>
          <a:lstStyle>
            <a:lvl1pPr marL="0" indent="0">
              <a:buNone/>
              <a:defRPr sz="6400"/>
            </a:lvl1pPr>
            <a:lvl2pPr marL="914354" indent="0">
              <a:buNone/>
              <a:defRPr sz="5600"/>
            </a:lvl2pPr>
            <a:lvl3pPr marL="1828709" indent="0">
              <a:buNone/>
              <a:defRPr sz="4800"/>
            </a:lvl3pPr>
            <a:lvl4pPr marL="2743063" indent="0">
              <a:buNone/>
              <a:defRPr sz="4000"/>
            </a:lvl4pPr>
            <a:lvl5pPr marL="3657417" indent="0">
              <a:buNone/>
              <a:defRPr sz="4000"/>
            </a:lvl5pPr>
            <a:lvl6pPr marL="4571771" indent="0">
              <a:buNone/>
              <a:defRPr sz="4000"/>
            </a:lvl6pPr>
            <a:lvl7pPr marL="5486126" indent="0">
              <a:buNone/>
              <a:defRPr sz="4000"/>
            </a:lvl7pPr>
            <a:lvl8pPr marL="6400480" indent="0">
              <a:buNone/>
              <a:defRPr sz="4000"/>
            </a:lvl8pPr>
            <a:lvl9pPr marL="7314834" indent="0">
              <a:buNone/>
              <a:defRPr sz="4000"/>
            </a:lvl9pPr>
          </a:lstStyle>
          <a:p>
            <a:r>
              <a:rPr lang="en-US"/>
              <a:t>Click icon to add picture</a:t>
            </a:r>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2972F710-06B9-464A-A863-4F26C3E6059E}" type="datetimeFigureOut">
              <a:rPr lang="en-US" smtClean="0"/>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F951AF-6E72-43F9-8EF8-6B6ECE70EDBB}" type="slidenum">
              <a:rPr lang="en-US" smtClean="0"/>
              <a:t>‹#›</a:t>
            </a:fld>
            <a:endParaRPr lang="en-US"/>
          </a:p>
        </p:txBody>
      </p:sp>
    </p:spTree>
    <p:extLst>
      <p:ext uri="{BB962C8B-B14F-4D97-AF65-F5344CB8AC3E}">
        <p14:creationId xmlns:p14="http://schemas.microsoft.com/office/powerpoint/2010/main" val="41528880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72F710-06B9-464A-A863-4F26C3E6059E}"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F951AF-6E72-43F9-8EF8-6B6ECE70EDBB}" type="slidenum">
              <a:rPr lang="en-US" smtClean="0"/>
              <a:t>‹#›</a:t>
            </a:fld>
            <a:endParaRPr lang="en-US"/>
          </a:p>
        </p:txBody>
      </p:sp>
    </p:spTree>
    <p:extLst>
      <p:ext uri="{BB962C8B-B14F-4D97-AF65-F5344CB8AC3E}">
        <p14:creationId xmlns:p14="http://schemas.microsoft.com/office/powerpoint/2010/main" val="4407327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8664" y="730250"/>
            <a:ext cx="5257458" cy="11623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291" y="730250"/>
            <a:ext cx="15467593"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72F710-06B9-464A-A863-4F26C3E6059E}"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F951AF-6E72-43F9-8EF8-6B6ECE70EDBB}" type="slidenum">
              <a:rPr lang="en-US" smtClean="0"/>
              <a:t>‹#›</a:t>
            </a:fld>
            <a:endParaRPr lang="en-US"/>
          </a:p>
        </p:txBody>
      </p:sp>
    </p:spTree>
    <p:extLst>
      <p:ext uri="{BB962C8B-B14F-4D97-AF65-F5344CB8AC3E}">
        <p14:creationId xmlns:p14="http://schemas.microsoft.com/office/powerpoint/2010/main" val="3226659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 columns with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3214C-2425-4943-AFE9-9728CC76B658}"/>
              </a:ext>
            </a:extLst>
          </p:cNvPr>
          <p:cNvSpPr>
            <a:spLocks noGrp="1"/>
          </p:cNvSpPr>
          <p:nvPr>
            <p:ph type="title" hasCustomPrompt="1"/>
          </p:nvPr>
        </p:nvSpPr>
        <p:spPr>
          <a:xfrm>
            <a:off x="3454180" y="1265521"/>
            <a:ext cx="8737029" cy="2449046"/>
          </a:xfrm>
          <a:prstGeom prst="rect">
            <a:avLst/>
          </a:prstGeom>
        </p:spPr>
        <p:txBody>
          <a:bodyPr lIns="0" tIns="0" rIns="0" bIns="0" anchor="t">
            <a:normAutofit/>
          </a:bodyPr>
          <a:lstStyle>
            <a:lvl1pPr algn="l" defTabSz="1828663" rtl="0" eaLnBrk="1" latinLnBrk="0" hangingPunct="1">
              <a:lnSpc>
                <a:spcPct val="78000"/>
              </a:lnSpc>
              <a:spcBef>
                <a:spcPct val="0"/>
              </a:spcBef>
              <a:buNone/>
              <a:defRPr lang="en-US" sz="8000" kern="1200" dirty="0">
                <a:solidFill>
                  <a:srgbClr val="4C763D"/>
                </a:solidFill>
                <a:latin typeface="Sitka Display" panose="02000505000000020004" pitchFamily="2" charset="0"/>
                <a:ea typeface="+mj-ea"/>
                <a:cs typeface="+mj-cs"/>
              </a:defRPr>
            </a:lvl1pPr>
          </a:lstStyle>
          <a:p>
            <a:r>
              <a:rPr lang="en-US"/>
              <a:t>Title Space </a:t>
            </a:r>
            <a:br>
              <a:rPr lang="en-US"/>
            </a:br>
            <a:r>
              <a:rPr lang="en-US"/>
              <a:t>Provided Here</a:t>
            </a:r>
          </a:p>
        </p:txBody>
      </p:sp>
      <p:cxnSp>
        <p:nvCxnSpPr>
          <p:cNvPr id="7" name="Straight Connector 6">
            <a:extLst>
              <a:ext uri="{FF2B5EF4-FFF2-40B4-BE49-F238E27FC236}">
                <a16:creationId xmlns:a16="http://schemas.microsoft.com/office/drawing/2014/main" id="{DAE1CFAC-D909-4499-A4CD-5BD52288AA84}"/>
              </a:ext>
            </a:extLst>
          </p:cNvPr>
          <p:cNvCxnSpPr>
            <a:cxnSpLocks/>
          </p:cNvCxnSpPr>
          <p:nvPr userDrawn="1"/>
        </p:nvCxnSpPr>
        <p:spPr>
          <a:xfrm>
            <a:off x="3038104" y="855774"/>
            <a:ext cx="0" cy="2438400"/>
          </a:xfrm>
          <a:prstGeom prst="line">
            <a:avLst/>
          </a:prstGeom>
          <a:noFill/>
          <a:ln w="12700" cap="flat" cmpd="sng" algn="ctr">
            <a:solidFill>
              <a:sysClr val="windowText" lastClr="000000">
                <a:lumMod val="50000"/>
                <a:lumOff val="50000"/>
              </a:sysClr>
            </a:solidFill>
            <a:prstDash val="solid"/>
          </a:ln>
          <a:effectLst/>
        </p:spPr>
      </p:cxnSp>
      <p:sp>
        <p:nvSpPr>
          <p:cNvPr id="25" name="Text Placeholder 24">
            <a:extLst>
              <a:ext uri="{FF2B5EF4-FFF2-40B4-BE49-F238E27FC236}">
                <a16:creationId xmlns:a16="http://schemas.microsoft.com/office/drawing/2014/main" id="{939E6F65-003D-4156-8673-3152BA035E05}"/>
              </a:ext>
            </a:extLst>
          </p:cNvPr>
          <p:cNvSpPr>
            <a:spLocks noGrp="1"/>
          </p:cNvSpPr>
          <p:nvPr>
            <p:ph type="body" sz="quarter" idx="16" hasCustomPrompt="1"/>
          </p:nvPr>
        </p:nvSpPr>
        <p:spPr>
          <a:xfrm>
            <a:off x="3483810" y="6804651"/>
            <a:ext cx="8677765" cy="5929666"/>
          </a:xfrm>
          <a:prstGeom prst="rect">
            <a:avLst/>
          </a:prstGeom>
        </p:spPr>
        <p:txBody>
          <a:bodyPr lIns="0" tIns="0" rIns="0" bIns="0"/>
          <a:lstStyle>
            <a:lvl1pPr marL="0" marR="0" indent="0" algn="l" defTabSz="914332" rtl="0" eaLnBrk="1" fontAlgn="auto" latinLnBrk="0" hangingPunct="1">
              <a:lnSpc>
                <a:spcPts val="5334"/>
              </a:lnSpc>
              <a:spcBef>
                <a:spcPts val="0"/>
              </a:spcBef>
              <a:spcAft>
                <a:spcPts val="1600"/>
              </a:spcAft>
              <a:buClrTx/>
              <a:buSzTx/>
              <a:buFontTx/>
              <a:buNone/>
              <a:tabLst/>
              <a:defRPr lang="en-US" sz="4266" kern="1200" dirty="0">
                <a:solidFill>
                  <a:schemeClr val="bg1">
                    <a:lumMod val="50000"/>
                  </a:schemeClr>
                </a:solidFill>
                <a:latin typeface="Source Sans Pro" panose="020B0503030403020204" pitchFamily="34" charset="0"/>
                <a:ea typeface="Source Sans Pro" panose="020B0503030403020204" pitchFamily="34" charset="0"/>
                <a:cs typeface="+mn-cs"/>
              </a:defRPr>
            </a:lvl1pPr>
          </a:lstStyle>
          <a:p>
            <a:pPr marL="0" marR="0" lvl="0" indent="0" algn="l" defTabSz="914332" rtl="0" eaLnBrk="1" fontAlgn="auto" latinLnBrk="0" hangingPunct="1">
              <a:lnSpc>
                <a:spcPts val="4266"/>
              </a:lnSpc>
              <a:spcBef>
                <a:spcPts val="0"/>
              </a:spcBef>
              <a:spcAft>
                <a:spcPts val="3200"/>
              </a:spcAft>
              <a:buClrTx/>
              <a:buSzTx/>
              <a:buFontTx/>
              <a:buNone/>
              <a:tabLst/>
            </a:pPr>
            <a:r>
              <a:rPr lang="en-US"/>
              <a:t>Paragraph here. Make sure to limit text so your audience listens to you rather than reads ahead.</a:t>
            </a:r>
          </a:p>
        </p:txBody>
      </p:sp>
      <p:sp>
        <p:nvSpPr>
          <p:cNvPr id="5" name="Text Placeholder 4"/>
          <p:cNvSpPr>
            <a:spLocks noGrp="1"/>
          </p:cNvSpPr>
          <p:nvPr>
            <p:ph type="body" sz="quarter" idx="19" hasCustomPrompt="1"/>
          </p:nvPr>
        </p:nvSpPr>
        <p:spPr>
          <a:xfrm>
            <a:off x="3454175" y="874149"/>
            <a:ext cx="5943213" cy="543390"/>
          </a:xfrm>
          <a:prstGeom prst="rect">
            <a:avLst/>
          </a:prstGeom>
        </p:spPr>
        <p:txBody>
          <a:bodyPr lIns="0" tIns="0" rIns="0" bIns="0"/>
          <a:lstStyle>
            <a:lvl1pPr marL="0" indent="0">
              <a:buFontTx/>
              <a:buNone/>
              <a:defRPr sz="1866" cap="all" baseline="0">
                <a:solidFill>
                  <a:schemeClr val="bg1">
                    <a:lumMod val="50000"/>
                  </a:schemeClr>
                </a:solidFill>
                <a:latin typeface="Source Sans Pro" panose="020B0503030403020204" pitchFamily="34" charset="0"/>
                <a:ea typeface="Source Sans Pro" panose="020B0503030403020204" pitchFamily="34" charset="0"/>
              </a:defRPr>
            </a:lvl1pPr>
            <a:lvl2pPr marL="914332" indent="0">
              <a:buFontTx/>
              <a:buNone/>
              <a:defRPr sz="1866" cap="all" baseline="0">
                <a:solidFill>
                  <a:schemeClr val="bg1">
                    <a:lumMod val="50000"/>
                  </a:schemeClr>
                </a:solidFill>
                <a:latin typeface="Source Sans Pro" panose="020B0503030403020204" pitchFamily="34" charset="0"/>
                <a:ea typeface="Source Sans Pro" panose="020B0503030403020204" pitchFamily="34" charset="0"/>
              </a:defRPr>
            </a:lvl2pPr>
            <a:lvl3pPr marL="1828663" indent="0">
              <a:buFontTx/>
              <a:buNone/>
              <a:defRPr sz="1866" cap="all" baseline="0">
                <a:solidFill>
                  <a:schemeClr val="bg1">
                    <a:lumMod val="50000"/>
                  </a:schemeClr>
                </a:solidFill>
                <a:latin typeface="Source Sans Pro" panose="020B0503030403020204" pitchFamily="34" charset="0"/>
                <a:ea typeface="Source Sans Pro" panose="020B0503030403020204" pitchFamily="34" charset="0"/>
              </a:defRPr>
            </a:lvl3pPr>
            <a:lvl4pPr marL="2742995" indent="0">
              <a:buFontTx/>
              <a:buNone/>
              <a:defRPr sz="1866" cap="all" baseline="0">
                <a:solidFill>
                  <a:schemeClr val="bg1">
                    <a:lumMod val="50000"/>
                  </a:schemeClr>
                </a:solidFill>
                <a:latin typeface="Source Sans Pro" panose="020B0503030403020204" pitchFamily="34" charset="0"/>
                <a:ea typeface="Source Sans Pro" panose="020B0503030403020204" pitchFamily="34" charset="0"/>
              </a:defRPr>
            </a:lvl4pPr>
            <a:lvl5pPr marL="3657325" indent="0">
              <a:buFontTx/>
              <a:buNone/>
              <a:defRPr sz="1866" cap="all" baseline="0">
                <a:solidFill>
                  <a:schemeClr val="bg1">
                    <a:lumMod val="50000"/>
                  </a:schemeClr>
                </a:solidFill>
                <a:latin typeface="Source Sans Pro" panose="020B0503030403020204" pitchFamily="34" charset="0"/>
                <a:ea typeface="Source Sans Pro" panose="020B0503030403020204" pitchFamily="34" charset="0"/>
              </a:defRPr>
            </a:lvl5pPr>
          </a:lstStyle>
          <a:p>
            <a:pPr lvl="0"/>
            <a:r>
              <a:rPr lang="en-US"/>
              <a:t>Section header</a:t>
            </a:r>
          </a:p>
        </p:txBody>
      </p:sp>
      <p:sp>
        <p:nvSpPr>
          <p:cNvPr id="8" name="Text Placeholder 7"/>
          <p:cNvSpPr>
            <a:spLocks noGrp="1"/>
          </p:cNvSpPr>
          <p:nvPr>
            <p:ph type="body" sz="quarter" idx="20" hasCustomPrompt="1"/>
          </p:nvPr>
        </p:nvSpPr>
        <p:spPr>
          <a:xfrm>
            <a:off x="3513442" y="5420918"/>
            <a:ext cx="8677765" cy="1312840"/>
          </a:xfrm>
          <a:prstGeom prst="rect">
            <a:avLst/>
          </a:prstGeom>
        </p:spPr>
        <p:txBody>
          <a:bodyPr lIns="0" tIns="0" rIns="0" bIns="0"/>
          <a:lstStyle>
            <a:lvl1pPr marL="0" indent="0">
              <a:lnSpc>
                <a:spcPts val="5334"/>
              </a:lnSpc>
              <a:buFontTx/>
              <a:buNone/>
              <a:defRPr sz="4800">
                <a:solidFill>
                  <a:srgbClr val="4C763D"/>
                </a:solidFill>
                <a:latin typeface="Sitka Display" panose="02000505000000020004" pitchFamily="2" charset="0"/>
              </a:defRPr>
            </a:lvl1pPr>
            <a:lvl2pPr marL="914332" indent="0">
              <a:buFontTx/>
              <a:buNone/>
              <a:defRPr sz="4800">
                <a:solidFill>
                  <a:srgbClr val="4C763D"/>
                </a:solidFill>
                <a:latin typeface="Sitka Display" panose="02000505000000020004" pitchFamily="2" charset="0"/>
              </a:defRPr>
            </a:lvl2pPr>
            <a:lvl3pPr marL="1828663" indent="0">
              <a:buFontTx/>
              <a:buNone/>
              <a:defRPr sz="4800">
                <a:solidFill>
                  <a:srgbClr val="4C763D"/>
                </a:solidFill>
                <a:latin typeface="Sitka Display" panose="02000505000000020004" pitchFamily="2" charset="0"/>
              </a:defRPr>
            </a:lvl3pPr>
            <a:lvl4pPr marL="2742995" indent="0">
              <a:buFontTx/>
              <a:buNone/>
              <a:defRPr sz="4800">
                <a:solidFill>
                  <a:srgbClr val="4C763D"/>
                </a:solidFill>
                <a:latin typeface="Sitka Display" panose="02000505000000020004" pitchFamily="2" charset="0"/>
              </a:defRPr>
            </a:lvl4pPr>
            <a:lvl5pPr marL="3657325" indent="0">
              <a:buFontTx/>
              <a:buNone/>
              <a:defRPr sz="4800">
                <a:solidFill>
                  <a:srgbClr val="4C763D"/>
                </a:solidFill>
                <a:latin typeface="Sitka Display" panose="02000505000000020004" pitchFamily="2" charset="0"/>
              </a:defRPr>
            </a:lvl5pPr>
          </a:lstStyle>
          <a:p>
            <a:pPr lvl="0"/>
            <a:r>
              <a:rPr lang="en-US"/>
              <a:t>Subhead here</a:t>
            </a:r>
          </a:p>
        </p:txBody>
      </p:sp>
      <p:sp>
        <p:nvSpPr>
          <p:cNvPr id="4" name="Picture Placeholder 3"/>
          <p:cNvSpPr>
            <a:spLocks noGrp="1"/>
          </p:cNvSpPr>
          <p:nvPr>
            <p:ph type="pic" sz="quarter" idx="21" hasCustomPrompt="1"/>
          </p:nvPr>
        </p:nvSpPr>
        <p:spPr>
          <a:xfrm>
            <a:off x="14392638" y="981438"/>
            <a:ext cx="8794562" cy="11732224"/>
          </a:xfrm>
          <a:prstGeom prst="rect">
            <a:avLst/>
          </a:prstGeom>
        </p:spPr>
        <p:txBody>
          <a:bodyPr lIns="0" tIns="0" rIns="0" bIns="0" anchor="ctr" anchorCtr="1"/>
          <a:lstStyle>
            <a:lvl1pPr marL="0" indent="0">
              <a:buFontTx/>
              <a:buNone/>
              <a:defRPr>
                <a:solidFill>
                  <a:schemeClr val="bg2">
                    <a:lumMod val="75000"/>
                  </a:schemeClr>
                </a:solidFill>
              </a:defRPr>
            </a:lvl1pPr>
          </a:lstStyle>
          <a:p>
            <a:r>
              <a:rPr lang="en-US"/>
              <a:t>Place Image Here</a:t>
            </a:r>
          </a:p>
        </p:txBody>
      </p:sp>
    </p:spTree>
    <p:extLst>
      <p:ext uri="{BB962C8B-B14F-4D97-AF65-F5344CB8AC3E}">
        <p14:creationId xmlns:p14="http://schemas.microsoft.com/office/powerpoint/2010/main" val="164583214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1404">
          <p15:clr>
            <a:srgbClr val="FBAE40"/>
          </p15:clr>
        </p15:guide>
        <p15:guide id="4" pos="816">
          <p15:clr>
            <a:srgbClr val="FBAE40"/>
          </p15:clr>
        </p15:guide>
        <p15:guide id="5" orient="horz" pos="204">
          <p15:clr>
            <a:srgbClr val="FBAE40"/>
          </p15:clr>
        </p15:guide>
        <p15:guide id="6" orient="horz" pos="46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am Members">
  <p:cSld name="Team Members">
    <p:spTree>
      <p:nvGrpSpPr>
        <p:cNvPr id="1" name="Shape 113"/>
        <p:cNvGrpSpPr/>
        <p:nvPr/>
      </p:nvGrpSpPr>
      <p:grpSpPr>
        <a:xfrm>
          <a:off x="0" y="0"/>
          <a:ext cx="0" cy="0"/>
          <a:chOff x="0" y="0"/>
          <a:chExt cx="0" cy="0"/>
        </a:xfrm>
      </p:grpSpPr>
      <p:sp>
        <p:nvSpPr>
          <p:cNvPr id="114" name="Google Shape;114;p37"/>
          <p:cNvSpPr>
            <a:spLocks noGrp="1"/>
          </p:cNvSpPr>
          <p:nvPr>
            <p:ph type="pic" idx="2"/>
          </p:nvPr>
        </p:nvSpPr>
        <p:spPr>
          <a:xfrm>
            <a:off x="2968658" y="6211823"/>
            <a:ext cx="3474122" cy="4501678"/>
          </a:xfrm>
          <a:prstGeom prst="rect">
            <a:avLst/>
          </a:prstGeom>
          <a:solidFill>
            <a:schemeClr val="lt1"/>
          </a:solidFill>
          <a:ln w="12700" cap="flat" cmpd="sng">
            <a:solidFill>
              <a:srgbClr val="ECEFF0"/>
            </a:solidFill>
            <a:prstDash val="solid"/>
            <a:round/>
            <a:headEnd type="none" w="sm" len="sm"/>
            <a:tailEnd type="none" w="sm" len="sm"/>
          </a:ln>
        </p:spPr>
        <p:txBody>
          <a:bodyPr spcFirstLastPara="1" wrap="square" lIns="91425" tIns="1005825" rIns="91425" bIns="45700" anchor="t" anchorCtr="1">
            <a:noAutofit/>
          </a:bodyPr>
          <a:lstStyle>
            <a:lvl1pPr marR="0" lvl="0" algn="ctr" rtl="0">
              <a:lnSpc>
                <a:spcPct val="90000"/>
              </a:lnSpc>
              <a:spcBef>
                <a:spcPts val="2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2pPr>
            <a:lvl3pPr marR="0" lvl="2"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3pPr>
            <a:lvl4pPr marR="0" lvl="3"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4pPr>
            <a:lvl5pPr marR="0" lvl="4"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5pPr>
            <a:lvl6pPr marR="0" lvl="5"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R="0" lvl="6"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R="0" lvl="7"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R="0" lvl="8"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15" name="Google Shape;115;p37"/>
          <p:cNvSpPr>
            <a:spLocks noGrp="1"/>
          </p:cNvSpPr>
          <p:nvPr>
            <p:ph type="pic" idx="3"/>
          </p:nvPr>
        </p:nvSpPr>
        <p:spPr>
          <a:xfrm>
            <a:off x="8325741" y="6211823"/>
            <a:ext cx="3474122" cy="4501678"/>
          </a:xfrm>
          <a:prstGeom prst="rect">
            <a:avLst/>
          </a:prstGeom>
          <a:solidFill>
            <a:schemeClr val="lt1"/>
          </a:solidFill>
          <a:ln w="12700" cap="flat" cmpd="sng">
            <a:solidFill>
              <a:srgbClr val="ECEFF0"/>
            </a:solidFill>
            <a:prstDash val="solid"/>
            <a:round/>
            <a:headEnd type="none" w="sm" len="sm"/>
            <a:tailEnd type="none" w="sm" len="sm"/>
          </a:ln>
        </p:spPr>
        <p:txBody>
          <a:bodyPr spcFirstLastPara="1" wrap="square" lIns="91425" tIns="1005825" rIns="91425" bIns="45700" anchor="t" anchorCtr="1">
            <a:noAutofit/>
          </a:bodyPr>
          <a:lstStyle>
            <a:lvl1pPr marR="0" lvl="0" algn="ctr" rtl="0">
              <a:lnSpc>
                <a:spcPct val="90000"/>
              </a:lnSpc>
              <a:spcBef>
                <a:spcPts val="2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2pPr>
            <a:lvl3pPr marR="0" lvl="2"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3pPr>
            <a:lvl4pPr marR="0" lvl="3"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4pPr>
            <a:lvl5pPr marR="0" lvl="4"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5pPr>
            <a:lvl6pPr marR="0" lvl="5"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R="0" lvl="6"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R="0" lvl="7"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R="0" lvl="8"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16" name="Google Shape;116;p37"/>
          <p:cNvSpPr>
            <a:spLocks noGrp="1"/>
          </p:cNvSpPr>
          <p:nvPr>
            <p:ph type="pic" idx="4"/>
          </p:nvPr>
        </p:nvSpPr>
        <p:spPr>
          <a:xfrm>
            <a:off x="13682823" y="6211823"/>
            <a:ext cx="3474122" cy="4501678"/>
          </a:xfrm>
          <a:prstGeom prst="rect">
            <a:avLst/>
          </a:prstGeom>
          <a:solidFill>
            <a:schemeClr val="lt1"/>
          </a:solidFill>
          <a:ln w="12700" cap="flat" cmpd="sng">
            <a:solidFill>
              <a:srgbClr val="ECEFF0"/>
            </a:solidFill>
            <a:prstDash val="solid"/>
            <a:round/>
            <a:headEnd type="none" w="sm" len="sm"/>
            <a:tailEnd type="none" w="sm" len="sm"/>
          </a:ln>
        </p:spPr>
        <p:txBody>
          <a:bodyPr spcFirstLastPara="1" wrap="square" lIns="91425" tIns="1005825" rIns="91425" bIns="45700" anchor="t" anchorCtr="1">
            <a:noAutofit/>
          </a:bodyPr>
          <a:lstStyle>
            <a:lvl1pPr marR="0" lvl="0" algn="ctr" rtl="0">
              <a:lnSpc>
                <a:spcPct val="90000"/>
              </a:lnSpc>
              <a:spcBef>
                <a:spcPts val="2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2pPr>
            <a:lvl3pPr marR="0" lvl="2"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3pPr>
            <a:lvl4pPr marR="0" lvl="3"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4pPr>
            <a:lvl5pPr marR="0" lvl="4"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5pPr>
            <a:lvl6pPr marR="0" lvl="5"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R="0" lvl="6"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R="0" lvl="7"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R="0" lvl="8"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17" name="Google Shape;117;p37"/>
          <p:cNvSpPr>
            <a:spLocks noGrp="1"/>
          </p:cNvSpPr>
          <p:nvPr>
            <p:ph type="pic" idx="5"/>
          </p:nvPr>
        </p:nvSpPr>
        <p:spPr>
          <a:xfrm>
            <a:off x="19039903" y="6211823"/>
            <a:ext cx="3474122" cy="4501678"/>
          </a:xfrm>
          <a:prstGeom prst="rect">
            <a:avLst/>
          </a:prstGeom>
          <a:solidFill>
            <a:schemeClr val="lt1"/>
          </a:solidFill>
          <a:ln w="12700" cap="flat" cmpd="sng">
            <a:solidFill>
              <a:srgbClr val="ECEFF0"/>
            </a:solidFill>
            <a:prstDash val="solid"/>
            <a:round/>
            <a:headEnd type="none" w="sm" len="sm"/>
            <a:tailEnd type="none" w="sm" len="sm"/>
          </a:ln>
        </p:spPr>
        <p:txBody>
          <a:bodyPr spcFirstLastPara="1" wrap="square" lIns="91425" tIns="1005825" rIns="91425" bIns="45700" anchor="t" anchorCtr="1">
            <a:noAutofit/>
          </a:bodyPr>
          <a:lstStyle>
            <a:lvl1pPr marR="0" lvl="0" algn="ctr" rtl="0">
              <a:lnSpc>
                <a:spcPct val="90000"/>
              </a:lnSpc>
              <a:spcBef>
                <a:spcPts val="2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2pPr>
            <a:lvl3pPr marR="0" lvl="2"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3pPr>
            <a:lvl4pPr marR="0" lvl="3"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4pPr>
            <a:lvl5pPr marR="0" lvl="4"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5pPr>
            <a:lvl6pPr marR="0" lvl="5"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R="0" lvl="6"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R="0" lvl="7"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R="0" lvl="8"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pic>
        <p:nvPicPr>
          <p:cNvPr id="118" name="Google Shape;118;p37"/>
          <p:cNvPicPr preferRelativeResize="0"/>
          <p:nvPr/>
        </p:nvPicPr>
        <p:blipFill rotWithShape="1">
          <a:blip r:embed="rId2">
            <a:alphaModFix/>
          </a:blip>
          <a:srcRect/>
          <a:stretch/>
        </p:blipFill>
        <p:spPr>
          <a:xfrm>
            <a:off x="20820184" y="1001559"/>
            <a:ext cx="2421543" cy="564301"/>
          </a:xfrm>
          <a:prstGeom prst="rect">
            <a:avLst/>
          </a:prstGeom>
          <a:noFill/>
          <a:ln>
            <a:noFill/>
          </a:ln>
        </p:spPr>
      </p:pic>
      <p:grpSp>
        <p:nvGrpSpPr>
          <p:cNvPr id="119" name="Google Shape;119;p37"/>
          <p:cNvGrpSpPr/>
          <p:nvPr/>
        </p:nvGrpSpPr>
        <p:grpSpPr>
          <a:xfrm>
            <a:off x="0" y="362158"/>
            <a:ext cx="10241283" cy="144309"/>
            <a:chOff x="0" y="2117183"/>
            <a:chExt cx="8534406" cy="144309"/>
          </a:xfrm>
        </p:grpSpPr>
        <p:sp>
          <p:nvSpPr>
            <p:cNvPr id="120" name="Google Shape;120;p37"/>
            <p:cNvSpPr/>
            <p:nvPr/>
          </p:nvSpPr>
          <p:spPr>
            <a:xfrm>
              <a:off x="0" y="2117183"/>
              <a:ext cx="2066502" cy="144309"/>
            </a:xfrm>
            <a:prstGeom prst="rect">
              <a:avLst/>
            </a:prstGeom>
            <a:solidFill>
              <a:srgbClr val="0D67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121" name="Google Shape;121;p37"/>
            <p:cNvSpPr/>
            <p:nvPr/>
          </p:nvSpPr>
          <p:spPr>
            <a:xfrm>
              <a:off x="2155968" y="2117183"/>
              <a:ext cx="2066502" cy="144309"/>
            </a:xfrm>
            <a:prstGeom prst="rect">
              <a:avLst/>
            </a:prstGeom>
            <a:solidFill>
              <a:srgbClr val="9E76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122" name="Google Shape;122;p37"/>
            <p:cNvSpPr/>
            <p:nvPr/>
          </p:nvSpPr>
          <p:spPr>
            <a:xfrm>
              <a:off x="4311936" y="2117183"/>
              <a:ext cx="2066502" cy="144309"/>
            </a:xfrm>
            <a:prstGeom prst="rect">
              <a:avLst/>
            </a:prstGeom>
            <a:solidFill>
              <a:srgbClr val="45978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123" name="Google Shape;123;p37"/>
            <p:cNvSpPr/>
            <p:nvPr/>
          </p:nvSpPr>
          <p:spPr>
            <a:xfrm>
              <a:off x="6467904" y="2117183"/>
              <a:ext cx="2066502" cy="144309"/>
            </a:xfrm>
            <a:prstGeom prst="rect">
              <a:avLst/>
            </a:prstGeom>
            <a:solidFill>
              <a:srgbClr val="D1A1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grpSp>
      <p:sp>
        <p:nvSpPr>
          <p:cNvPr id="124" name="Google Shape;124;p37"/>
          <p:cNvSpPr txBox="1">
            <a:spLocks noGrp="1"/>
          </p:cNvSpPr>
          <p:nvPr>
            <p:ph type="body" idx="1"/>
          </p:nvPr>
        </p:nvSpPr>
        <p:spPr>
          <a:xfrm>
            <a:off x="1391726" y="1864918"/>
            <a:ext cx="12703993" cy="228505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1"/>
              </a:buClr>
              <a:buSzPts val="7200"/>
              <a:buFont typeface="Arial"/>
              <a:buNone/>
              <a:defRPr sz="72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1000"/>
              </a:spcBef>
              <a:spcAft>
                <a:spcPts val="0"/>
              </a:spcAft>
              <a:buClr>
                <a:schemeClr val="dk1"/>
              </a:buClr>
              <a:buSzPts val="7200"/>
              <a:buFont typeface="Arial"/>
              <a:buNone/>
              <a:defRPr sz="72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1000"/>
              </a:spcBef>
              <a:spcAft>
                <a:spcPts val="0"/>
              </a:spcAft>
              <a:buClr>
                <a:schemeClr val="dk1"/>
              </a:buClr>
              <a:buSzPts val="7200"/>
              <a:buFont typeface="Arial"/>
              <a:buNone/>
              <a:defRPr sz="72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000"/>
              </a:spcBef>
              <a:spcAft>
                <a:spcPts val="0"/>
              </a:spcAft>
              <a:buClr>
                <a:schemeClr val="dk1"/>
              </a:buClr>
              <a:buSzPts val="7200"/>
              <a:buFont typeface="Arial"/>
              <a:buNone/>
              <a:defRPr sz="72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000"/>
              </a:spcBef>
              <a:spcAft>
                <a:spcPts val="0"/>
              </a:spcAft>
              <a:buClr>
                <a:schemeClr val="dk1"/>
              </a:buClr>
              <a:buSzPts val="7200"/>
              <a:buFont typeface="Arial"/>
              <a:buNone/>
              <a:defRPr sz="7200" b="1"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cxnSp>
        <p:nvCxnSpPr>
          <p:cNvPr id="125" name="Google Shape;125;p37"/>
          <p:cNvCxnSpPr/>
          <p:nvPr/>
        </p:nvCxnSpPr>
        <p:spPr>
          <a:xfrm>
            <a:off x="2541210" y="4684950"/>
            <a:ext cx="20400264" cy="0"/>
          </a:xfrm>
          <a:prstGeom prst="straightConnector1">
            <a:avLst/>
          </a:prstGeom>
          <a:noFill/>
          <a:ln w="12700" cap="flat" cmpd="sng">
            <a:solidFill>
              <a:srgbClr val="ECEFF0"/>
            </a:solidFill>
            <a:prstDash val="solid"/>
            <a:miter lim="800000"/>
            <a:headEnd type="none" w="sm" len="sm"/>
            <a:tailEnd type="none" w="sm" len="sm"/>
          </a:ln>
        </p:spPr>
      </p:cxnSp>
      <p:pic>
        <p:nvPicPr>
          <p:cNvPr id="3" name="Picture 2" descr="County logo.png">
            <a:extLst>
              <a:ext uri="{FF2B5EF4-FFF2-40B4-BE49-F238E27FC236}">
                <a16:creationId xmlns:a16="http://schemas.microsoft.com/office/drawing/2014/main" id="{D6860F9D-1069-F44E-1FB6-4CCE1DD8A2F0}"/>
              </a:ext>
            </a:extLst>
          </p:cNvPr>
          <p:cNvPicPr>
            <a:picLocks noChangeAspect="1"/>
          </p:cNvPicPr>
          <p:nvPr userDrawn="1"/>
        </p:nvPicPr>
        <p:blipFill>
          <a:blip r:embed="rId3"/>
          <a:stretch>
            <a:fillRect/>
          </a:stretch>
        </p:blipFill>
        <p:spPr>
          <a:xfrm>
            <a:off x="19398372" y="731110"/>
            <a:ext cx="1126018" cy="1124712"/>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8"/>
        <p:cNvGrpSpPr/>
        <p:nvPr/>
      </p:nvGrpSpPr>
      <p:grpSpPr>
        <a:xfrm>
          <a:off x="0" y="0"/>
          <a:ext cx="0" cy="0"/>
          <a:chOff x="0" y="0"/>
          <a:chExt cx="0" cy="0"/>
        </a:xfrm>
      </p:grpSpPr>
      <p:sp>
        <p:nvSpPr>
          <p:cNvPr id="9" name="Google Shape;9;p2"/>
          <p:cNvSpPr/>
          <p:nvPr/>
        </p:nvSpPr>
        <p:spPr>
          <a:xfrm>
            <a:off x="10400123" y="0"/>
            <a:ext cx="13983090" cy="13716000"/>
          </a:xfrm>
          <a:prstGeom prst="rect">
            <a:avLst/>
          </a:prstGeom>
          <a:solidFill>
            <a:schemeClr val="accent2"/>
          </a:solidFill>
          <a:ln>
            <a:noFill/>
          </a:ln>
        </p:spPr>
        <p:txBody>
          <a:bodyPr spcFirstLastPara="1" wrap="square" lIns="243784" tIns="243784" rIns="243784" bIns="243784" anchor="ctr" anchorCtr="0">
            <a:noAutofit/>
          </a:bodyPr>
          <a:lstStyle/>
          <a:p>
            <a:pPr marL="0" lvl="0" indent="0" algn="l" rtl="0">
              <a:spcBef>
                <a:spcPts val="0"/>
              </a:spcBef>
              <a:spcAft>
                <a:spcPts val="0"/>
              </a:spcAft>
              <a:buNone/>
            </a:pPr>
            <a:endParaRPr sz="4800">
              <a:solidFill>
                <a:srgbClr val="F3F3F3"/>
              </a:solidFill>
            </a:endParaRPr>
          </a:p>
        </p:txBody>
      </p:sp>
      <p:sp>
        <p:nvSpPr>
          <p:cNvPr id="10" name="Google Shape;10;p2"/>
          <p:cNvSpPr txBox="1">
            <a:spLocks noGrp="1"/>
          </p:cNvSpPr>
          <p:nvPr>
            <p:ph type="ctrTitle"/>
          </p:nvPr>
        </p:nvSpPr>
        <p:spPr>
          <a:xfrm>
            <a:off x="12191207" y="3552400"/>
            <a:ext cx="10400923" cy="4218400"/>
          </a:xfrm>
          <a:prstGeom prst="rect">
            <a:avLst/>
          </a:prstGeom>
        </p:spPr>
        <p:txBody>
          <a:bodyPr spcFirstLastPara="1" wrap="square" lIns="91425" tIns="91425" rIns="91425" bIns="91425" anchor="b" anchorCtr="0">
            <a:noAutofit/>
          </a:bodyPr>
          <a:lstStyle>
            <a:lvl1pPr lvl="0" algn="l">
              <a:spcBef>
                <a:spcPts val="0"/>
              </a:spcBef>
              <a:spcAft>
                <a:spcPts val="0"/>
              </a:spcAft>
              <a:buClr>
                <a:schemeClr val="lt1"/>
              </a:buClr>
              <a:buSzPts val="5000"/>
              <a:buFont typeface="Playfair Display"/>
              <a:buNone/>
              <a:defRPr sz="13333">
                <a:solidFill>
                  <a:schemeClr val="lt1"/>
                </a:solidFill>
                <a:latin typeface="+mj-lt"/>
                <a:ea typeface="Kepler Std Disp" panose="0204060306070A060204" pitchFamily="18" charset="0"/>
                <a:cs typeface="Kepler Std Disp" panose="0204060306070A060204" pitchFamily="18" charset="0"/>
                <a:sym typeface="Playfair Display"/>
              </a:defRPr>
            </a:lvl1pPr>
            <a:lvl2pPr lvl="1" algn="ctr">
              <a:spcBef>
                <a:spcPts val="0"/>
              </a:spcBef>
              <a:spcAft>
                <a:spcPts val="0"/>
              </a:spcAft>
              <a:buClr>
                <a:schemeClr val="lt1"/>
              </a:buClr>
              <a:buSzPts val="5000"/>
              <a:buFont typeface="Playfair Display"/>
              <a:buNone/>
              <a:defRPr sz="13333">
                <a:solidFill>
                  <a:schemeClr val="lt1"/>
                </a:solidFill>
                <a:latin typeface="Playfair Display"/>
                <a:ea typeface="Playfair Display"/>
                <a:cs typeface="Playfair Display"/>
                <a:sym typeface="Playfair Display"/>
              </a:defRPr>
            </a:lvl2pPr>
            <a:lvl3pPr lvl="2" algn="ctr">
              <a:spcBef>
                <a:spcPts val="0"/>
              </a:spcBef>
              <a:spcAft>
                <a:spcPts val="0"/>
              </a:spcAft>
              <a:buClr>
                <a:schemeClr val="lt1"/>
              </a:buClr>
              <a:buSzPts val="5000"/>
              <a:buFont typeface="Playfair Display"/>
              <a:buNone/>
              <a:defRPr sz="13333">
                <a:solidFill>
                  <a:schemeClr val="lt1"/>
                </a:solidFill>
                <a:latin typeface="Playfair Display"/>
                <a:ea typeface="Playfair Display"/>
                <a:cs typeface="Playfair Display"/>
                <a:sym typeface="Playfair Display"/>
              </a:defRPr>
            </a:lvl3pPr>
            <a:lvl4pPr lvl="3" algn="ctr">
              <a:spcBef>
                <a:spcPts val="0"/>
              </a:spcBef>
              <a:spcAft>
                <a:spcPts val="0"/>
              </a:spcAft>
              <a:buClr>
                <a:schemeClr val="lt1"/>
              </a:buClr>
              <a:buSzPts val="5000"/>
              <a:buFont typeface="Playfair Display"/>
              <a:buNone/>
              <a:defRPr sz="13333">
                <a:solidFill>
                  <a:schemeClr val="lt1"/>
                </a:solidFill>
                <a:latin typeface="Playfair Display"/>
                <a:ea typeface="Playfair Display"/>
                <a:cs typeface="Playfair Display"/>
                <a:sym typeface="Playfair Display"/>
              </a:defRPr>
            </a:lvl4pPr>
            <a:lvl5pPr lvl="4" algn="ctr">
              <a:spcBef>
                <a:spcPts val="0"/>
              </a:spcBef>
              <a:spcAft>
                <a:spcPts val="0"/>
              </a:spcAft>
              <a:buClr>
                <a:schemeClr val="lt1"/>
              </a:buClr>
              <a:buSzPts val="5000"/>
              <a:buFont typeface="Playfair Display"/>
              <a:buNone/>
              <a:defRPr sz="13333">
                <a:solidFill>
                  <a:schemeClr val="lt1"/>
                </a:solidFill>
                <a:latin typeface="Playfair Display"/>
                <a:ea typeface="Playfair Display"/>
                <a:cs typeface="Playfair Display"/>
                <a:sym typeface="Playfair Display"/>
              </a:defRPr>
            </a:lvl5pPr>
            <a:lvl6pPr lvl="5" algn="ctr">
              <a:spcBef>
                <a:spcPts val="0"/>
              </a:spcBef>
              <a:spcAft>
                <a:spcPts val="0"/>
              </a:spcAft>
              <a:buClr>
                <a:schemeClr val="lt1"/>
              </a:buClr>
              <a:buSzPts val="5000"/>
              <a:buFont typeface="Playfair Display"/>
              <a:buNone/>
              <a:defRPr sz="13333">
                <a:solidFill>
                  <a:schemeClr val="lt1"/>
                </a:solidFill>
                <a:latin typeface="Playfair Display"/>
                <a:ea typeface="Playfair Display"/>
                <a:cs typeface="Playfair Display"/>
                <a:sym typeface="Playfair Display"/>
              </a:defRPr>
            </a:lvl6pPr>
            <a:lvl7pPr lvl="6" algn="ctr">
              <a:spcBef>
                <a:spcPts val="0"/>
              </a:spcBef>
              <a:spcAft>
                <a:spcPts val="0"/>
              </a:spcAft>
              <a:buClr>
                <a:schemeClr val="lt1"/>
              </a:buClr>
              <a:buSzPts val="5000"/>
              <a:buFont typeface="Playfair Display"/>
              <a:buNone/>
              <a:defRPr sz="13333">
                <a:solidFill>
                  <a:schemeClr val="lt1"/>
                </a:solidFill>
                <a:latin typeface="Playfair Display"/>
                <a:ea typeface="Playfair Display"/>
                <a:cs typeface="Playfair Display"/>
                <a:sym typeface="Playfair Display"/>
              </a:defRPr>
            </a:lvl7pPr>
            <a:lvl8pPr lvl="7" algn="ctr">
              <a:spcBef>
                <a:spcPts val="0"/>
              </a:spcBef>
              <a:spcAft>
                <a:spcPts val="0"/>
              </a:spcAft>
              <a:buClr>
                <a:schemeClr val="lt1"/>
              </a:buClr>
              <a:buSzPts val="5000"/>
              <a:buFont typeface="Playfair Display"/>
              <a:buNone/>
              <a:defRPr sz="13333">
                <a:solidFill>
                  <a:schemeClr val="lt1"/>
                </a:solidFill>
                <a:latin typeface="Playfair Display"/>
                <a:ea typeface="Playfair Display"/>
                <a:cs typeface="Playfair Display"/>
                <a:sym typeface="Playfair Display"/>
              </a:defRPr>
            </a:lvl8pPr>
            <a:lvl9pPr lvl="8" algn="ctr">
              <a:spcBef>
                <a:spcPts val="0"/>
              </a:spcBef>
              <a:spcAft>
                <a:spcPts val="0"/>
              </a:spcAft>
              <a:buClr>
                <a:schemeClr val="lt1"/>
              </a:buClr>
              <a:buSzPts val="5000"/>
              <a:buFont typeface="Playfair Display"/>
              <a:buNone/>
              <a:defRPr sz="13333">
                <a:solidFill>
                  <a:schemeClr val="lt1"/>
                </a:solidFill>
                <a:latin typeface="Playfair Display"/>
                <a:ea typeface="Playfair Display"/>
                <a:cs typeface="Playfair Display"/>
                <a:sym typeface="Playfair Display"/>
              </a:defRPr>
            </a:lvl9pPr>
          </a:lstStyle>
          <a:p>
            <a:endParaRPr/>
          </a:p>
        </p:txBody>
      </p:sp>
      <p:sp>
        <p:nvSpPr>
          <p:cNvPr id="11" name="Google Shape;11;p2"/>
          <p:cNvSpPr txBox="1">
            <a:spLocks noGrp="1"/>
          </p:cNvSpPr>
          <p:nvPr>
            <p:ph type="subTitle" idx="1"/>
          </p:nvPr>
        </p:nvSpPr>
        <p:spPr>
          <a:xfrm>
            <a:off x="12191207" y="7770800"/>
            <a:ext cx="10411322" cy="1381600"/>
          </a:xfrm>
          <a:prstGeom prst="rect">
            <a:avLst/>
          </a:prstGeom>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200"/>
              <a:buFont typeface="Montserrat"/>
              <a:buNone/>
              <a:defRPr sz="3734">
                <a:solidFill>
                  <a:schemeClr val="lt1"/>
                </a:solidFill>
                <a:latin typeface="+mn-lt"/>
                <a:ea typeface="Source Sans Pro" panose="020B0503030403020204" pitchFamily="34" charset="0"/>
                <a:cs typeface="Source Sans Pro" panose="020B0503030403020204" pitchFamily="34" charset="0"/>
                <a:sym typeface="Montserrat"/>
              </a:defRPr>
            </a:lvl1pPr>
            <a:lvl2pPr lvl="1" algn="ctr">
              <a:lnSpc>
                <a:spcPct val="100000"/>
              </a:lnSpc>
              <a:spcBef>
                <a:spcPts val="0"/>
              </a:spcBef>
              <a:spcAft>
                <a:spcPts val="0"/>
              </a:spcAft>
              <a:buClr>
                <a:schemeClr val="lt1"/>
              </a:buClr>
              <a:buSzPts val="1200"/>
              <a:buFont typeface="Montserrat"/>
              <a:buNone/>
              <a:defRPr sz="3200">
                <a:solidFill>
                  <a:schemeClr val="lt1"/>
                </a:solidFill>
                <a:latin typeface="Montserrat"/>
                <a:ea typeface="Montserrat"/>
                <a:cs typeface="Montserrat"/>
                <a:sym typeface="Montserrat"/>
              </a:defRPr>
            </a:lvl2pPr>
            <a:lvl3pPr lvl="2" algn="ctr">
              <a:lnSpc>
                <a:spcPct val="100000"/>
              </a:lnSpc>
              <a:spcBef>
                <a:spcPts val="0"/>
              </a:spcBef>
              <a:spcAft>
                <a:spcPts val="0"/>
              </a:spcAft>
              <a:buClr>
                <a:schemeClr val="lt1"/>
              </a:buClr>
              <a:buSzPts val="1200"/>
              <a:buFont typeface="Montserrat"/>
              <a:buNone/>
              <a:defRPr sz="3200">
                <a:solidFill>
                  <a:schemeClr val="lt1"/>
                </a:solidFill>
                <a:latin typeface="Montserrat"/>
                <a:ea typeface="Montserrat"/>
                <a:cs typeface="Montserrat"/>
                <a:sym typeface="Montserrat"/>
              </a:defRPr>
            </a:lvl3pPr>
            <a:lvl4pPr lvl="3" algn="ctr">
              <a:lnSpc>
                <a:spcPct val="100000"/>
              </a:lnSpc>
              <a:spcBef>
                <a:spcPts val="0"/>
              </a:spcBef>
              <a:spcAft>
                <a:spcPts val="0"/>
              </a:spcAft>
              <a:buClr>
                <a:schemeClr val="lt1"/>
              </a:buClr>
              <a:buSzPts val="1200"/>
              <a:buFont typeface="Montserrat"/>
              <a:buNone/>
              <a:defRPr sz="3200">
                <a:solidFill>
                  <a:schemeClr val="lt1"/>
                </a:solidFill>
                <a:latin typeface="Montserrat"/>
                <a:ea typeface="Montserrat"/>
                <a:cs typeface="Montserrat"/>
                <a:sym typeface="Montserrat"/>
              </a:defRPr>
            </a:lvl4pPr>
            <a:lvl5pPr lvl="4" algn="ctr">
              <a:lnSpc>
                <a:spcPct val="100000"/>
              </a:lnSpc>
              <a:spcBef>
                <a:spcPts val="0"/>
              </a:spcBef>
              <a:spcAft>
                <a:spcPts val="0"/>
              </a:spcAft>
              <a:buClr>
                <a:schemeClr val="lt1"/>
              </a:buClr>
              <a:buSzPts val="1200"/>
              <a:buFont typeface="Montserrat"/>
              <a:buNone/>
              <a:defRPr sz="3200">
                <a:solidFill>
                  <a:schemeClr val="lt1"/>
                </a:solidFill>
                <a:latin typeface="Montserrat"/>
                <a:ea typeface="Montserrat"/>
                <a:cs typeface="Montserrat"/>
                <a:sym typeface="Montserrat"/>
              </a:defRPr>
            </a:lvl5pPr>
            <a:lvl6pPr lvl="5" algn="ctr">
              <a:lnSpc>
                <a:spcPct val="100000"/>
              </a:lnSpc>
              <a:spcBef>
                <a:spcPts val="0"/>
              </a:spcBef>
              <a:spcAft>
                <a:spcPts val="0"/>
              </a:spcAft>
              <a:buClr>
                <a:schemeClr val="lt1"/>
              </a:buClr>
              <a:buSzPts val="1200"/>
              <a:buFont typeface="Montserrat"/>
              <a:buNone/>
              <a:defRPr sz="3200">
                <a:solidFill>
                  <a:schemeClr val="lt1"/>
                </a:solidFill>
                <a:latin typeface="Montserrat"/>
                <a:ea typeface="Montserrat"/>
                <a:cs typeface="Montserrat"/>
                <a:sym typeface="Montserrat"/>
              </a:defRPr>
            </a:lvl6pPr>
            <a:lvl7pPr lvl="6" algn="ctr">
              <a:lnSpc>
                <a:spcPct val="100000"/>
              </a:lnSpc>
              <a:spcBef>
                <a:spcPts val="0"/>
              </a:spcBef>
              <a:spcAft>
                <a:spcPts val="0"/>
              </a:spcAft>
              <a:buClr>
                <a:schemeClr val="lt1"/>
              </a:buClr>
              <a:buSzPts val="1200"/>
              <a:buFont typeface="Montserrat"/>
              <a:buNone/>
              <a:defRPr sz="3200">
                <a:solidFill>
                  <a:schemeClr val="lt1"/>
                </a:solidFill>
                <a:latin typeface="Montserrat"/>
                <a:ea typeface="Montserrat"/>
                <a:cs typeface="Montserrat"/>
                <a:sym typeface="Montserrat"/>
              </a:defRPr>
            </a:lvl7pPr>
            <a:lvl8pPr lvl="7" algn="ctr">
              <a:lnSpc>
                <a:spcPct val="100000"/>
              </a:lnSpc>
              <a:spcBef>
                <a:spcPts val="0"/>
              </a:spcBef>
              <a:spcAft>
                <a:spcPts val="0"/>
              </a:spcAft>
              <a:buClr>
                <a:schemeClr val="lt1"/>
              </a:buClr>
              <a:buSzPts val="1200"/>
              <a:buFont typeface="Montserrat"/>
              <a:buNone/>
              <a:defRPr sz="3200">
                <a:solidFill>
                  <a:schemeClr val="lt1"/>
                </a:solidFill>
                <a:latin typeface="Montserrat"/>
                <a:ea typeface="Montserrat"/>
                <a:cs typeface="Montserrat"/>
                <a:sym typeface="Montserrat"/>
              </a:defRPr>
            </a:lvl8pPr>
            <a:lvl9pPr lvl="8" algn="ctr">
              <a:lnSpc>
                <a:spcPct val="100000"/>
              </a:lnSpc>
              <a:spcBef>
                <a:spcPts val="0"/>
              </a:spcBef>
              <a:spcAft>
                <a:spcPts val="0"/>
              </a:spcAft>
              <a:buClr>
                <a:schemeClr val="lt1"/>
              </a:buClr>
              <a:buSzPts val="1200"/>
              <a:buFont typeface="Montserrat"/>
              <a:buNone/>
              <a:defRPr sz="3200">
                <a:solidFill>
                  <a:schemeClr val="lt1"/>
                </a:solidFill>
                <a:latin typeface="Montserrat"/>
                <a:ea typeface="Montserrat"/>
                <a:cs typeface="Montserrat"/>
                <a:sym typeface="Montserrat"/>
              </a:defRPr>
            </a:lvl9pPr>
          </a:lstStyle>
          <a:p>
            <a:endParaRPr/>
          </a:p>
        </p:txBody>
      </p:sp>
      <p:sp>
        <p:nvSpPr>
          <p:cNvPr id="3" name="Picture Placeholder 2">
            <a:extLst>
              <a:ext uri="{FF2B5EF4-FFF2-40B4-BE49-F238E27FC236}">
                <a16:creationId xmlns:a16="http://schemas.microsoft.com/office/drawing/2014/main" id="{66B0B557-00B7-4245-AC01-8A7D09338ED3}"/>
              </a:ext>
            </a:extLst>
          </p:cNvPr>
          <p:cNvSpPr>
            <a:spLocks noGrp="1"/>
          </p:cNvSpPr>
          <p:nvPr>
            <p:ph type="pic" sz="quarter" idx="10"/>
          </p:nvPr>
        </p:nvSpPr>
        <p:spPr>
          <a:xfrm>
            <a:off x="2" y="0"/>
            <a:ext cx="10387924" cy="13716000"/>
          </a:xfrm>
        </p:spPr>
        <p:txBody>
          <a:bodyPr/>
          <a:lstStyle/>
          <a:p>
            <a:endParaRPr lang="en-US"/>
          </a:p>
        </p:txBody>
      </p:sp>
    </p:spTree>
    <p:extLst>
      <p:ext uri="{BB962C8B-B14F-4D97-AF65-F5344CB8AC3E}">
        <p14:creationId xmlns:p14="http://schemas.microsoft.com/office/powerpoint/2010/main" val="24779309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text 6">
  <p:cSld name="Title + text 6">
    <p:spTree>
      <p:nvGrpSpPr>
        <p:cNvPr id="1" name="Shape 105"/>
        <p:cNvGrpSpPr/>
        <p:nvPr/>
      </p:nvGrpSpPr>
      <p:grpSpPr>
        <a:xfrm>
          <a:off x="0" y="0"/>
          <a:ext cx="0" cy="0"/>
          <a:chOff x="0" y="0"/>
          <a:chExt cx="0" cy="0"/>
        </a:xfrm>
      </p:grpSpPr>
      <p:sp>
        <p:nvSpPr>
          <p:cNvPr id="106" name="Google Shape;106;p19"/>
          <p:cNvSpPr txBox="1">
            <a:spLocks noGrp="1"/>
          </p:cNvSpPr>
          <p:nvPr>
            <p:ph type="ctrTitle"/>
          </p:nvPr>
        </p:nvSpPr>
        <p:spPr>
          <a:xfrm>
            <a:off x="2216390" y="1003994"/>
            <a:ext cx="10312129" cy="54776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b="1">
                <a:latin typeface="Kepler Std Disp" panose="0204060306070A060204" pitchFamily="18" charset="0"/>
              </a:defRPr>
            </a:lvl1pPr>
            <a:lvl2pPr lvl="1" rtl="0">
              <a:spcBef>
                <a:spcPts val="0"/>
              </a:spcBef>
              <a:spcAft>
                <a:spcPts val="0"/>
              </a:spcAft>
              <a:buClr>
                <a:srgbClr val="FFFFFF"/>
              </a:buClr>
              <a:buSzPts val="1600"/>
              <a:buNone/>
              <a:defRPr sz="4266">
                <a:solidFill>
                  <a:srgbClr val="FFFFFF"/>
                </a:solidFill>
              </a:defRPr>
            </a:lvl2pPr>
            <a:lvl3pPr lvl="2" rtl="0">
              <a:spcBef>
                <a:spcPts val="0"/>
              </a:spcBef>
              <a:spcAft>
                <a:spcPts val="0"/>
              </a:spcAft>
              <a:buClr>
                <a:srgbClr val="FFFFFF"/>
              </a:buClr>
              <a:buSzPts val="1600"/>
              <a:buNone/>
              <a:defRPr sz="4266">
                <a:solidFill>
                  <a:srgbClr val="FFFFFF"/>
                </a:solidFill>
              </a:defRPr>
            </a:lvl3pPr>
            <a:lvl4pPr lvl="3" rtl="0">
              <a:spcBef>
                <a:spcPts val="0"/>
              </a:spcBef>
              <a:spcAft>
                <a:spcPts val="0"/>
              </a:spcAft>
              <a:buClr>
                <a:srgbClr val="FFFFFF"/>
              </a:buClr>
              <a:buSzPts val="1600"/>
              <a:buNone/>
              <a:defRPr sz="4266">
                <a:solidFill>
                  <a:srgbClr val="FFFFFF"/>
                </a:solidFill>
              </a:defRPr>
            </a:lvl4pPr>
            <a:lvl5pPr lvl="4" rtl="0">
              <a:spcBef>
                <a:spcPts val="0"/>
              </a:spcBef>
              <a:spcAft>
                <a:spcPts val="0"/>
              </a:spcAft>
              <a:buClr>
                <a:srgbClr val="FFFFFF"/>
              </a:buClr>
              <a:buSzPts val="1600"/>
              <a:buNone/>
              <a:defRPr sz="4266">
                <a:solidFill>
                  <a:srgbClr val="FFFFFF"/>
                </a:solidFill>
              </a:defRPr>
            </a:lvl5pPr>
            <a:lvl6pPr lvl="5" rtl="0">
              <a:spcBef>
                <a:spcPts val="0"/>
              </a:spcBef>
              <a:spcAft>
                <a:spcPts val="0"/>
              </a:spcAft>
              <a:buClr>
                <a:srgbClr val="FFFFFF"/>
              </a:buClr>
              <a:buSzPts val="1600"/>
              <a:buNone/>
              <a:defRPr sz="4266">
                <a:solidFill>
                  <a:srgbClr val="FFFFFF"/>
                </a:solidFill>
              </a:defRPr>
            </a:lvl6pPr>
            <a:lvl7pPr lvl="6" rtl="0">
              <a:spcBef>
                <a:spcPts val="0"/>
              </a:spcBef>
              <a:spcAft>
                <a:spcPts val="0"/>
              </a:spcAft>
              <a:buClr>
                <a:srgbClr val="FFFFFF"/>
              </a:buClr>
              <a:buSzPts val="1600"/>
              <a:buNone/>
              <a:defRPr sz="4266">
                <a:solidFill>
                  <a:srgbClr val="FFFFFF"/>
                </a:solidFill>
              </a:defRPr>
            </a:lvl7pPr>
            <a:lvl8pPr lvl="7" rtl="0">
              <a:spcBef>
                <a:spcPts val="0"/>
              </a:spcBef>
              <a:spcAft>
                <a:spcPts val="0"/>
              </a:spcAft>
              <a:buClr>
                <a:srgbClr val="FFFFFF"/>
              </a:buClr>
              <a:buSzPts val="1600"/>
              <a:buNone/>
              <a:defRPr sz="4266">
                <a:solidFill>
                  <a:srgbClr val="FFFFFF"/>
                </a:solidFill>
              </a:defRPr>
            </a:lvl8pPr>
            <a:lvl9pPr lvl="8" rtl="0">
              <a:spcBef>
                <a:spcPts val="0"/>
              </a:spcBef>
              <a:spcAft>
                <a:spcPts val="0"/>
              </a:spcAft>
              <a:buClr>
                <a:srgbClr val="FFFFFF"/>
              </a:buClr>
              <a:buSzPts val="1600"/>
              <a:buNone/>
              <a:defRPr sz="4266">
                <a:solidFill>
                  <a:srgbClr val="FFFFFF"/>
                </a:solidFill>
              </a:defRPr>
            </a:lvl9pPr>
          </a:lstStyle>
          <a:p>
            <a:endParaRPr/>
          </a:p>
        </p:txBody>
      </p:sp>
      <p:sp>
        <p:nvSpPr>
          <p:cNvPr id="107" name="Google Shape;107;p19"/>
          <p:cNvSpPr txBox="1">
            <a:spLocks noGrp="1"/>
          </p:cNvSpPr>
          <p:nvPr>
            <p:ph type="subTitle" idx="1"/>
          </p:nvPr>
        </p:nvSpPr>
        <p:spPr>
          <a:xfrm>
            <a:off x="2216390" y="6171266"/>
            <a:ext cx="8217065" cy="47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Source Sans Pro" panose="020B0503030403020204" pitchFamily="34" charset="0"/>
              </a:defRPr>
            </a:lvl1pPr>
            <a:lvl2pPr lvl="1" rtl="0">
              <a:lnSpc>
                <a:spcPct val="100000"/>
              </a:lnSpc>
              <a:spcBef>
                <a:spcPts val="0"/>
              </a:spcBef>
              <a:spcAft>
                <a:spcPts val="0"/>
              </a:spcAft>
              <a:buClr>
                <a:srgbClr val="FFFFFF"/>
              </a:buClr>
              <a:buSzPts val="1200"/>
              <a:buNone/>
              <a:defRPr>
                <a:solidFill>
                  <a:srgbClr val="FFFFFF"/>
                </a:solidFill>
              </a:defRPr>
            </a:lvl2pPr>
            <a:lvl3pPr lvl="2" rtl="0">
              <a:lnSpc>
                <a:spcPct val="100000"/>
              </a:lnSpc>
              <a:spcBef>
                <a:spcPts val="0"/>
              </a:spcBef>
              <a:spcAft>
                <a:spcPts val="0"/>
              </a:spcAft>
              <a:buClr>
                <a:srgbClr val="FFFFFF"/>
              </a:buClr>
              <a:buSzPts val="1200"/>
              <a:buNone/>
              <a:defRPr>
                <a:solidFill>
                  <a:srgbClr val="FFFFFF"/>
                </a:solidFill>
              </a:defRPr>
            </a:lvl3pPr>
            <a:lvl4pPr lvl="3" rtl="0">
              <a:lnSpc>
                <a:spcPct val="100000"/>
              </a:lnSpc>
              <a:spcBef>
                <a:spcPts val="0"/>
              </a:spcBef>
              <a:spcAft>
                <a:spcPts val="0"/>
              </a:spcAft>
              <a:buClr>
                <a:srgbClr val="FFFFFF"/>
              </a:buClr>
              <a:buSzPts val="1200"/>
              <a:buNone/>
              <a:defRPr>
                <a:solidFill>
                  <a:srgbClr val="FFFFFF"/>
                </a:solidFill>
              </a:defRPr>
            </a:lvl4pPr>
            <a:lvl5pPr lvl="4" rtl="0">
              <a:lnSpc>
                <a:spcPct val="100000"/>
              </a:lnSpc>
              <a:spcBef>
                <a:spcPts val="0"/>
              </a:spcBef>
              <a:spcAft>
                <a:spcPts val="0"/>
              </a:spcAft>
              <a:buClr>
                <a:srgbClr val="FFFFFF"/>
              </a:buClr>
              <a:buSzPts val="1200"/>
              <a:buNone/>
              <a:defRPr>
                <a:solidFill>
                  <a:srgbClr val="FFFFFF"/>
                </a:solidFill>
              </a:defRPr>
            </a:lvl5pPr>
            <a:lvl6pPr lvl="5" rtl="0">
              <a:lnSpc>
                <a:spcPct val="100000"/>
              </a:lnSpc>
              <a:spcBef>
                <a:spcPts val="0"/>
              </a:spcBef>
              <a:spcAft>
                <a:spcPts val="0"/>
              </a:spcAft>
              <a:buClr>
                <a:srgbClr val="FFFFFF"/>
              </a:buClr>
              <a:buSzPts val="1200"/>
              <a:buNone/>
              <a:defRPr>
                <a:solidFill>
                  <a:srgbClr val="FFFFFF"/>
                </a:solidFill>
              </a:defRPr>
            </a:lvl6pPr>
            <a:lvl7pPr lvl="6" rtl="0">
              <a:lnSpc>
                <a:spcPct val="100000"/>
              </a:lnSpc>
              <a:spcBef>
                <a:spcPts val="0"/>
              </a:spcBef>
              <a:spcAft>
                <a:spcPts val="0"/>
              </a:spcAft>
              <a:buClr>
                <a:srgbClr val="FFFFFF"/>
              </a:buClr>
              <a:buSzPts val="1200"/>
              <a:buNone/>
              <a:defRPr>
                <a:solidFill>
                  <a:srgbClr val="FFFFFF"/>
                </a:solidFill>
              </a:defRPr>
            </a:lvl7pPr>
            <a:lvl8pPr lvl="7" rtl="0">
              <a:lnSpc>
                <a:spcPct val="100000"/>
              </a:lnSpc>
              <a:spcBef>
                <a:spcPts val="0"/>
              </a:spcBef>
              <a:spcAft>
                <a:spcPts val="0"/>
              </a:spcAft>
              <a:buClr>
                <a:srgbClr val="FFFFFF"/>
              </a:buClr>
              <a:buSzPts val="1200"/>
              <a:buNone/>
              <a:defRPr>
                <a:solidFill>
                  <a:srgbClr val="FFFFFF"/>
                </a:solidFill>
              </a:defRPr>
            </a:lvl8pPr>
            <a:lvl9pPr lvl="8" rtl="0">
              <a:lnSpc>
                <a:spcPct val="100000"/>
              </a:lnSpc>
              <a:spcBef>
                <a:spcPts val="0"/>
              </a:spcBef>
              <a:spcAft>
                <a:spcPts val="0"/>
              </a:spcAft>
              <a:buClr>
                <a:srgbClr val="FFFFFF"/>
              </a:buClr>
              <a:buSzPts val="1200"/>
              <a:buNone/>
              <a:defRPr>
                <a:solidFill>
                  <a:srgbClr val="FFFFFF"/>
                </a:solidFill>
              </a:defRPr>
            </a:lvl9pPr>
          </a:lstStyle>
          <a:p>
            <a:endParaRPr/>
          </a:p>
        </p:txBody>
      </p:sp>
    </p:spTree>
    <p:extLst>
      <p:ext uri="{BB962C8B-B14F-4D97-AF65-F5344CB8AC3E}">
        <p14:creationId xmlns:p14="http://schemas.microsoft.com/office/powerpoint/2010/main" val="36380309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three columns" userDrawn="1">
  <p:cSld name="Title + three columns">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1779884" y="2316480"/>
            <a:ext cx="20822645" cy="1707200"/>
          </a:xfrm>
          <a:prstGeom prst="rect">
            <a:avLst/>
          </a:prstGeom>
        </p:spPr>
        <p:txBody>
          <a:bodyPr spcFirstLastPara="1" wrap="square" lIns="91425" tIns="91425" rIns="91425" bIns="91425" anchor="t" anchorCtr="0">
            <a:noAutofit/>
          </a:bodyPr>
          <a:lstStyle>
            <a:lvl1pPr lvl="0" indent="0" algn="l" rtl="0">
              <a:spcBef>
                <a:spcPts val="0"/>
              </a:spcBef>
              <a:spcAft>
                <a:spcPts val="0"/>
              </a:spcAft>
              <a:buSzPts val="2100"/>
              <a:buFont typeface="Montserrat"/>
              <a:buNone/>
              <a:defRPr sz="6666" b="1">
                <a:latin typeface="Kepler Std Disp" panose="0204060306070A060204" pitchFamily="18" charset="0"/>
                <a:ea typeface="Kepler Std Disp" panose="0204060306070A060204" pitchFamily="18" charset="0"/>
                <a:cs typeface="Kepler Std Disp" panose="0204060306070A060204" pitchFamily="18" charset="0"/>
                <a:sym typeface="Playfair Display"/>
              </a:defRPr>
            </a:lvl1pPr>
            <a:lvl2pPr lvl="1" algn="ctr" rtl="0">
              <a:spcBef>
                <a:spcPts val="0"/>
              </a:spcBef>
              <a:spcAft>
                <a:spcPts val="0"/>
              </a:spcAft>
              <a:buSzPts val="2100"/>
              <a:buFont typeface="Montserrat"/>
              <a:buNone/>
              <a:defRPr sz="5600" b="1">
                <a:latin typeface="Montserrat"/>
                <a:ea typeface="Montserrat"/>
                <a:cs typeface="Montserrat"/>
                <a:sym typeface="Montserrat"/>
              </a:defRPr>
            </a:lvl2pPr>
            <a:lvl3pPr lvl="2" algn="ctr" rtl="0">
              <a:spcBef>
                <a:spcPts val="0"/>
              </a:spcBef>
              <a:spcAft>
                <a:spcPts val="0"/>
              </a:spcAft>
              <a:buSzPts val="2100"/>
              <a:buFont typeface="Montserrat"/>
              <a:buNone/>
              <a:defRPr sz="5600" b="1">
                <a:latin typeface="Montserrat"/>
                <a:ea typeface="Montserrat"/>
                <a:cs typeface="Montserrat"/>
                <a:sym typeface="Montserrat"/>
              </a:defRPr>
            </a:lvl3pPr>
            <a:lvl4pPr lvl="3" algn="ctr" rtl="0">
              <a:spcBef>
                <a:spcPts val="0"/>
              </a:spcBef>
              <a:spcAft>
                <a:spcPts val="0"/>
              </a:spcAft>
              <a:buSzPts val="2100"/>
              <a:buFont typeface="Montserrat"/>
              <a:buNone/>
              <a:defRPr sz="5600" b="1">
                <a:latin typeface="Montserrat"/>
                <a:ea typeface="Montserrat"/>
                <a:cs typeface="Montserrat"/>
                <a:sym typeface="Montserrat"/>
              </a:defRPr>
            </a:lvl4pPr>
            <a:lvl5pPr lvl="4" algn="ctr" rtl="0">
              <a:spcBef>
                <a:spcPts val="0"/>
              </a:spcBef>
              <a:spcAft>
                <a:spcPts val="0"/>
              </a:spcAft>
              <a:buSzPts val="2100"/>
              <a:buFont typeface="Montserrat"/>
              <a:buNone/>
              <a:defRPr sz="5600" b="1">
                <a:latin typeface="Montserrat"/>
                <a:ea typeface="Montserrat"/>
                <a:cs typeface="Montserrat"/>
                <a:sym typeface="Montserrat"/>
              </a:defRPr>
            </a:lvl5pPr>
            <a:lvl6pPr lvl="5" algn="ctr" rtl="0">
              <a:spcBef>
                <a:spcPts val="0"/>
              </a:spcBef>
              <a:spcAft>
                <a:spcPts val="0"/>
              </a:spcAft>
              <a:buSzPts val="2100"/>
              <a:buFont typeface="Montserrat"/>
              <a:buNone/>
              <a:defRPr sz="5600" b="1">
                <a:latin typeface="Montserrat"/>
                <a:ea typeface="Montserrat"/>
                <a:cs typeface="Montserrat"/>
                <a:sym typeface="Montserrat"/>
              </a:defRPr>
            </a:lvl6pPr>
            <a:lvl7pPr lvl="6" algn="ctr" rtl="0">
              <a:spcBef>
                <a:spcPts val="0"/>
              </a:spcBef>
              <a:spcAft>
                <a:spcPts val="0"/>
              </a:spcAft>
              <a:buSzPts val="2100"/>
              <a:buFont typeface="Montserrat"/>
              <a:buNone/>
              <a:defRPr sz="5600" b="1">
                <a:latin typeface="Montserrat"/>
                <a:ea typeface="Montserrat"/>
                <a:cs typeface="Montserrat"/>
                <a:sym typeface="Montserrat"/>
              </a:defRPr>
            </a:lvl7pPr>
            <a:lvl8pPr lvl="7" algn="ctr" rtl="0">
              <a:spcBef>
                <a:spcPts val="0"/>
              </a:spcBef>
              <a:spcAft>
                <a:spcPts val="0"/>
              </a:spcAft>
              <a:buSzPts val="2100"/>
              <a:buFont typeface="Montserrat"/>
              <a:buNone/>
              <a:defRPr sz="5600" b="1">
                <a:latin typeface="Montserrat"/>
                <a:ea typeface="Montserrat"/>
                <a:cs typeface="Montserrat"/>
                <a:sym typeface="Montserrat"/>
              </a:defRPr>
            </a:lvl8pPr>
            <a:lvl9pPr lvl="8" algn="ctr" rtl="0">
              <a:spcBef>
                <a:spcPts val="0"/>
              </a:spcBef>
              <a:spcAft>
                <a:spcPts val="0"/>
              </a:spcAft>
              <a:buSzPts val="2100"/>
              <a:buFont typeface="Montserrat"/>
              <a:buNone/>
              <a:defRPr sz="5600" b="1">
                <a:latin typeface="Montserrat"/>
                <a:ea typeface="Montserrat"/>
                <a:cs typeface="Montserrat"/>
                <a:sym typeface="Montserrat"/>
              </a:defRPr>
            </a:lvl9pPr>
          </a:lstStyle>
          <a:p>
            <a:endParaRPr/>
          </a:p>
        </p:txBody>
      </p:sp>
      <p:sp>
        <p:nvSpPr>
          <p:cNvPr id="63" name="Google Shape;63;p15"/>
          <p:cNvSpPr txBox="1">
            <a:spLocks noGrp="1"/>
          </p:cNvSpPr>
          <p:nvPr>
            <p:ph type="subTitle" idx="1"/>
          </p:nvPr>
        </p:nvSpPr>
        <p:spPr>
          <a:xfrm>
            <a:off x="1760221" y="5474000"/>
            <a:ext cx="9897996" cy="1384000"/>
          </a:xfrm>
          <a:prstGeom prst="rect">
            <a:avLst/>
          </a:prstGeom>
        </p:spPr>
        <p:txBody>
          <a:bodyPr spcFirstLastPara="1" wrap="square" lIns="91425" tIns="91425" rIns="91425" bIns="91425" anchor="t" anchorCtr="0">
            <a:noAutofit/>
          </a:bodyPr>
          <a:lstStyle>
            <a:lvl1pPr marL="0" lvl="0" indent="0" algn="l" rtl="0">
              <a:lnSpc>
                <a:spcPct val="100000"/>
              </a:lnSpc>
              <a:spcBef>
                <a:spcPts val="0"/>
              </a:spcBef>
              <a:spcAft>
                <a:spcPts val="0"/>
              </a:spcAft>
              <a:buClr>
                <a:srgbClr val="A6BFA5"/>
              </a:buClr>
              <a:buSzPts val="2100"/>
              <a:buFont typeface="Montserrat"/>
              <a:buNone/>
              <a:defRPr>
                <a:solidFill>
                  <a:schemeClr val="accent2"/>
                </a:solidFill>
                <a:latin typeface="Source Sans Pro" panose="020B0503030403020204" pitchFamily="34" charset="0"/>
                <a:ea typeface="Source Sans Pro" panose="020B0503030403020204" pitchFamily="34" charset="0"/>
                <a:cs typeface="Source Sans Pro" panose="020B0503030403020204" pitchFamily="34" charset="0"/>
                <a:sym typeface="Montserrat"/>
              </a:defRPr>
            </a:lvl1pPr>
            <a:lvl2pPr lvl="1" algn="ctr" rtl="0">
              <a:spcBef>
                <a:spcPts val="0"/>
              </a:spcBef>
              <a:spcAft>
                <a:spcPts val="0"/>
              </a:spcAft>
              <a:buClr>
                <a:srgbClr val="A6BFA5"/>
              </a:buClr>
              <a:buSzPts val="2100"/>
              <a:buFont typeface="Montserrat"/>
              <a:buNone/>
              <a:defRPr sz="5600">
                <a:solidFill>
                  <a:srgbClr val="A6BFA5"/>
                </a:solidFill>
                <a:latin typeface="Montserrat"/>
                <a:ea typeface="Montserrat"/>
                <a:cs typeface="Montserrat"/>
                <a:sym typeface="Montserrat"/>
              </a:defRPr>
            </a:lvl2pPr>
            <a:lvl3pPr lvl="2" algn="ctr" rtl="0">
              <a:spcBef>
                <a:spcPts val="4266"/>
              </a:spcBef>
              <a:spcAft>
                <a:spcPts val="0"/>
              </a:spcAft>
              <a:buClr>
                <a:srgbClr val="A6BFA5"/>
              </a:buClr>
              <a:buSzPts val="2100"/>
              <a:buFont typeface="Montserrat"/>
              <a:buNone/>
              <a:defRPr sz="5600">
                <a:solidFill>
                  <a:srgbClr val="A6BFA5"/>
                </a:solidFill>
                <a:latin typeface="Montserrat"/>
                <a:ea typeface="Montserrat"/>
                <a:cs typeface="Montserrat"/>
                <a:sym typeface="Montserrat"/>
              </a:defRPr>
            </a:lvl3pPr>
            <a:lvl4pPr lvl="3" algn="ctr" rtl="0">
              <a:spcBef>
                <a:spcPts val="4266"/>
              </a:spcBef>
              <a:spcAft>
                <a:spcPts val="0"/>
              </a:spcAft>
              <a:buClr>
                <a:srgbClr val="A6BFA5"/>
              </a:buClr>
              <a:buSzPts val="2100"/>
              <a:buFont typeface="Montserrat"/>
              <a:buNone/>
              <a:defRPr sz="5600">
                <a:solidFill>
                  <a:srgbClr val="A6BFA5"/>
                </a:solidFill>
                <a:latin typeface="Montserrat"/>
                <a:ea typeface="Montserrat"/>
                <a:cs typeface="Montserrat"/>
                <a:sym typeface="Montserrat"/>
              </a:defRPr>
            </a:lvl4pPr>
            <a:lvl5pPr lvl="4" algn="ctr" rtl="0">
              <a:spcBef>
                <a:spcPts val="4266"/>
              </a:spcBef>
              <a:spcAft>
                <a:spcPts val="0"/>
              </a:spcAft>
              <a:buClr>
                <a:srgbClr val="A6BFA5"/>
              </a:buClr>
              <a:buSzPts val="2100"/>
              <a:buFont typeface="Montserrat"/>
              <a:buNone/>
              <a:defRPr sz="5600">
                <a:solidFill>
                  <a:srgbClr val="A6BFA5"/>
                </a:solidFill>
                <a:latin typeface="Montserrat"/>
                <a:ea typeface="Montserrat"/>
                <a:cs typeface="Montserrat"/>
                <a:sym typeface="Montserrat"/>
              </a:defRPr>
            </a:lvl5pPr>
            <a:lvl6pPr lvl="5" algn="ctr" rtl="0">
              <a:spcBef>
                <a:spcPts val="4266"/>
              </a:spcBef>
              <a:spcAft>
                <a:spcPts val="0"/>
              </a:spcAft>
              <a:buClr>
                <a:srgbClr val="A6BFA5"/>
              </a:buClr>
              <a:buSzPts val="2100"/>
              <a:buFont typeface="Montserrat"/>
              <a:buNone/>
              <a:defRPr sz="5600">
                <a:solidFill>
                  <a:srgbClr val="A6BFA5"/>
                </a:solidFill>
                <a:latin typeface="Montserrat"/>
                <a:ea typeface="Montserrat"/>
                <a:cs typeface="Montserrat"/>
                <a:sym typeface="Montserrat"/>
              </a:defRPr>
            </a:lvl6pPr>
            <a:lvl7pPr lvl="6" algn="ctr" rtl="0">
              <a:spcBef>
                <a:spcPts val="4266"/>
              </a:spcBef>
              <a:spcAft>
                <a:spcPts val="0"/>
              </a:spcAft>
              <a:buClr>
                <a:srgbClr val="A6BFA5"/>
              </a:buClr>
              <a:buSzPts val="2100"/>
              <a:buFont typeface="Montserrat"/>
              <a:buNone/>
              <a:defRPr sz="5600">
                <a:solidFill>
                  <a:srgbClr val="A6BFA5"/>
                </a:solidFill>
                <a:latin typeface="Montserrat"/>
                <a:ea typeface="Montserrat"/>
                <a:cs typeface="Montserrat"/>
                <a:sym typeface="Montserrat"/>
              </a:defRPr>
            </a:lvl7pPr>
            <a:lvl8pPr lvl="7" algn="ctr" rtl="0">
              <a:spcBef>
                <a:spcPts val="4266"/>
              </a:spcBef>
              <a:spcAft>
                <a:spcPts val="0"/>
              </a:spcAft>
              <a:buClr>
                <a:srgbClr val="A6BFA5"/>
              </a:buClr>
              <a:buSzPts val="2100"/>
              <a:buFont typeface="Montserrat"/>
              <a:buNone/>
              <a:defRPr sz="5600">
                <a:solidFill>
                  <a:srgbClr val="A6BFA5"/>
                </a:solidFill>
                <a:latin typeface="Montserrat"/>
                <a:ea typeface="Montserrat"/>
                <a:cs typeface="Montserrat"/>
                <a:sym typeface="Montserrat"/>
              </a:defRPr>
            </a:lvl8pPr>
            <a:lvl9pPr lvl="8" algn="ctr" rtl="0">
              <a:spcBef>
                <a:spcPts val="4266"/>
              </a:spcBef>
              <a:spcAft>
                <a:spcPts val="4266"/>
              </a:spcAft>
              <a:buClr>
                <a:srgbClr val="A6BFA5"/>
              </a:buClr>
              <a:buSzPts val="2100"/>
              <a:buFont typeface="Montserrat"/>
              <a:buNone/>
              <a:defRPr sz="5600">
                <a:solidFill>
                  <a:srgbClr val="A6BFA5"/>
                </a:solidFill>
                <a:latin typeface="Montserrat"/>
                <a:ea typeface="Montserrat"/>
                <a:cs typeface="Montserrat"/>
                <a:sym typeface="Montserrat"/>
              </a:defRPr>
            </a:lvl9pPr>
          </a:lstStyle>
          <a:p>
            <a:endParaRPr/>
          </a:p>
        </p:txBody>
      </p:sp>
      <p:sp>
        <p:nvSpPr>
          <p:cNvPr id="64" name="Google Shape;64;p15"/>
          <p:cNvSpPr txBox="1">
            <a:spLocks noGrp="1"/>
          </p:cNvSpPr>
          <p:nvPr>
            <p:ph type="subTitle" idx="2"/>
          </p:nvPr>
        </p:nvSpPr>
        <p:spPr>
          <a:xfrm>
            <a:off x="1780350" y="6917462"/>
            <a:ext cx="9897996" cy="3683200"/>
          </a:xfrm>
          <a:prstGeom prst="rect">
            <a:avLst/>
          </a:prstGeom>
        </p:spPr>
        <p:txBody>
          <a:bodyPr spcFirstLastPara="1" wrap="square" lIns="91425" tIns="91425" rIns="91425" bIns="91425" anchor="t" anchorCtr="0">
            <a:noAutofit/>
          </a:bodyPr>
          <a:lstStyle>
            <a:lvl1pPr marL="0" lvl="0" indent="0" algn="l" rtl="0">
              <a:lnSpc>
                <a:spcPct val="100000"/>
              </a:lnSpc>
              <a:spcBef>
                <a:spcPts val="0"/>
              </a:spcBef>
              <a:spcAft>
                <a:spcPts val="0"/>
              </a:spcAft>
              <a:buClr>
                <a:srgbClr val="000000"/>
              </a:buClr>
              <a:buSzPts val="1400"/>
              <a:buFont typeface="Montserrat"/>
              <a:buNone/>
              <a:defRPr sz="3734">
                <a:solidFill>
                  <a:srgbClr val="000000"/>
                </a:solidFill>
                <a:latin typeface="Source Sans Pro" panose="020B0503030403020204" pitchFamily="34" charset="0"/>
                <a:ea typeface="Source Sans Pro" panose="020B0503030403020204" pitchFamily="34" charset="0"/>
                <a:cs typeface="Source Sans Pro" panose="020B0503030403020204" pitchFamily="34" charset="0"/>
                <a:sym typeface="Montserrat"/>
              </a:defRPr>
            </a:lvl1pPr>
            <a:lvl2pPr lvl="1" algn="ctr" rtl="0">
              <a:spcBef>
                <a:spcPts val="0"/>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2pPr>
            <a:lvl3pPr lvl="2" algn="ctr" rtl="0">
              <a:spcBef>
                <a:spcPts val="4266"/>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3pPr>
            <a:lvl4pPr lvl="3" algn="ctr" rtl="0">
              <a:spcBef>
                <a:spcPts val="4266"/>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4pPr>
            <a:lvl5pPr lvl="4" algn="ctr" rtl="0">
              <a:spcBef>
                <a:spcPts val="4266"/>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5pPr>
            <a:lvl6pPr lvl="5" algn="ctr" rtl="0">
              <a:spcBef>
                <a:spcPts val="4266"/>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6pPr>
            <a:lvl7pPr lvl="6" algn="ctr" rtl="0">
              <a:spcBef>
                <a:spcPts val="4266"/>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7pPr>
            <a:lvl8pPr lvl="7" algn="ctr" rtl="0">
              <a:spcBef>
                <a:spcPts val="4266"/>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8pPr>
            <a:lvl9pPr lvl="8" algn="ctr" rtl="0">
              <a:spcBef>
                <a:spcPts val="4266"/>
              </a:spcBef>
              <a:spcAft>
                <a:spcPts val="4266"/>
              </a:spcAft>
              <a:buClr>
                <a:srgbClr val="000000"/>
              </a:buClr>
              <a:buSzPts val="1400"/>
              <a:buFont typeface="Montserrat"/>
              <a:buNone/>
              <a:defRPr>
                <a:solidFill>
                  <a:srgbClr val="000000"/>
                </a:solidFill>
                <a:latin typeface="Montserrat"/>
                <a:ea typeface="Montserrat"/>
                <a:cs typeface="Montserrat"/>
                <a:sym typeface="Montserrat"/>
              </a:defRPr>
            </a:lvl9pPr>
          </a:lstStyle>
          <a:p>
            <a:endParaRPr/>
          </a:p>
        </p:txBody>
      </p:sp>
      <p:sp>
        <p:nvSpPr>
          <p:cNvPr id="65" name="Google Shape;65;p15"/>
          <p:cNvSpPr txBox="1">
            <a:spLocks noGrp="1"/>
          </p:cNvSpPr>
          <p:nvPr>
            <p:ph type="subTitle" idx="3"/>
          </p:nvPr>
        </p:nvSpPr>
        <p:spPr>
          <a:xfrm>
            <a:off x="12659345" y="5474000"/>
            <a:ext cx="9886451" cy="1384000"/>
          </a:xfrm>
          <a:prstGeom prst="rect">
            <a:avLst/>
          </a:prstGeom>
        </p:spPr>
        <p:txBody>
          <a:bodyPr spcFirstLastPara="1" wrap="square" lIns="91425" tIns="91425" rIns="91425" bIns="91425" anchor="t" anchorCtr="0">
            <a:noAutofit/>
          </a:bodyPr>
          <a:lstStyle>
            <a:lvl1pPr marL="0" lvl="0" indent="0" algn="l" rtl="0">
              <a:lnSpc>
                <a:spcPct val="100000"/>
              </a:lnSpc>
              <a:spcBef>
                <a:spcPts val="0"/>
              </a:spcBef>
              <a:spcAft>
                <a:spcPts val="0"/>
              </a:spcAft>
              <a:buClr>
                <a:srgbClr val="A6BFA5"/>
              </a:buClr>
              <a:buSzPts val="2100"/>
              <a:buFont typeface="Montserrat"/>
              <a:buNone/>
              <a:defRPr>
                <a:solidFill>
                  <a:schemeClr val="accent2"/>
                </a:solidFill>
                <a:latin typeface="Source Sans Pro" panose="020B0503030403020204" pitchFamily="34" charset="0"/>
                <a:ea typeface="Source Sans Pro" panose="020B0503030403020204" pitchFamily="34" charset="0"/>
                <a:cs typeface="Source Sans Pro" panose="020B0503030403020204" pitchFamily="34" charset="0"/>
                <a:sym typeface="Montserrat"/>
              </a:defRPr>
            </a:lvl1pPr>
            <a:lvl2pPr lvl="1" algn="ctr" rtl="0">
              <a:spcBef>
                <a:spcPts val="0"/>
              </a:spcBef>
              <a:spcAft>
                <a:spcPts val="0"/>
              </a:spcAft>
              <a:buClr>
                <a:srgbClr val="A6BFA5"/>
              </a:buClr>
              <a:buSzPts val="2100"/>
              <a:buFont typeface="Montserrat"/>
              <a:buNone/>
              <a:defRPr sz="5600">
                <a:solidFill>
                  <a:srgbClr val="A6BFA5"/>
                </a:solidFill>
                <a:latin typeface="Montserrat"/>
                <a:ea typeface="Montserrat"/>
                <a:cs typeface="Montserrat"/>
                <a:sym typeface="Montserrat"/>
              </a:defRPr>
            </a:lvl2pPr>
            <a:lvl3pPr lvl="2" algn="ctr" rtl="0">
              <a:spcBef>
                <a:spcPts val="4266"/>
              </a:spcBef>
              <a:spcAft>
                <a:spcPts val="0"/>
              </a:spcAft>
              <a:buClr>
                <a:srgbClr val="A6BFA5"/>
              </a:buClr>
              <a:buSzPts val="2100"/>
              <a:buFont typeface="Montserrat"/>
              <a:buNone/>
              <a:defRPr sz="5600">
                <a:solidFill>
                  <a:srgbClr val="A6BFA5"/>
                </a:solidFill>
                <a:latin typeface="Montserrat"/>
                <a:ea typeface="Montserrat"/>
                <a:cs typeface="Montserrat"/>
                <a:sym typeface="Montserrat"/>
              </a:defRPr>
            </a:lvl3pPr>
            <a:lvl4pPr lvl="3" algn="ctr" rtl="0">
              <a:spcBef>
                <a:spcPts val="4266"/>
              </a:spcBef>
              <a:spcAft>
                <a:spcPts val="0"/>
              </a:spcAft>
              <a:buClr>
                <a:srgbClr val="A6BFA5"/>
              </a:buClr>
              <a:buSzPts val="2100"/>
              <a:buFont typeface="Montserrat"/>
              <a:buNone/>
              <a:defRPr sz="5600">
                <a:solidFill>
                  <a:srgbClr val="A6BFA5"/>
                </a:solidFill>
                <a:latin typeface="Montserrat"/>
                <a:ea typeface="Montserrat"/>
                <a:cs typeface="Montserrat"/>
                <a:sym typeface="Montserrat"/>
              </a:defRPr>
            </a:lvl4pPr>
            <a:lvl5pPr lvl="4" algn="ctr" rtl="0">
              <a:spcBef>
                <a:spcPts val="4266"/>
              </a:spcBef>
              <a:spcAft>
                <a:spcPts val="0"/>
              </a:spcAft>
              <a:buClr>
                <a:srgbClr val="A6BFA5"/>
              </a:buClr>
              <a:buSzPts val="2100"/>
              <a:buFont typeface="Montserrat"/>
              <a:buNone/>
              <a:defRPr sz="5600">
                <a:solidFill>
                  <a:srgbClr val="A6BFA5"/>
                </a:solidFill>
                <a:latin typeface="Montserrat"/>
                <a:ea typeface="Montserrat"/>
                <a:cs typeface="Montserrat"/>
                <a:sym typeface="Montserrat"/>
              </a:defRPr>
            </a:lvl5pPr>
            <a:lvl6pPr lvl="5" algn="ctr" rtl="0">
              <a:spcBef>
                <a:spcPts val="4266"/>
              </a:spcBef>
              <a:spcAft>
                <a:spcPts val="0"/>
              </a:spcAft>
              <a:buClr>
                <a:srgbClr val="A6BFA5"/>
              </a:buClr>
              <a:buSzPts val="2100"/>
              <a:buFont typeface="Montserrat"/>
              <a:buNone/>
              <a:defRPr sz="5600">
                <a:solidFill>
                  <a:srgbClr val="A6BFA5"/>
                </a:solidFill>
                <a:latin typeface="Montserrat"/>
                <a:ea typeface="Montserrat"/>
                <a:cs typeface="Montserrat"/>
                <a:sym typeface="Montserrat"/>
              </a:defRPr>
            </a:lvl6pPr>
            <a:lvl7pPr lvl="6" algn="ctr" rtl="0">
              <a:spcBef>
                <a:spcPts val="4266"/>
              </a:spcBef>
              <a:spcAft>
                <a:spcPts val="0"/>
              </a:spcAft>
              <a:buClr>
                <a:srgbClr val="A6BFA5"/>
              </a:buClr>
              <a:buSzPts val="2100"/>
              <a:buFont typeface="Montserrat"/>
              <a:buNone/>
              <a:defRPr sz="5600">
                <a:solidFill>
                  <a:srgbClr val="A6BFA5"/>
                </a:solidFill>
                <a:latin typeface="Montserrat"/>
                <a:ea typeface="Montserrat"/>
                <a:cs typeface="Montserrat"/>
                <a:sym typeface="Montserrat"/>
              </a:defRPr>
            </a:lvl7pPr>
            <a:lvl8pPr lvl="7" algn="ctr" rtl="0">
              <a:spcBef>
                <a:spcPts val="4266"/>
              </a:spcBef>
              <a:spcAft>
                <a:spcPts val="0"/>
              </a:spcAft>
              <a:buClr>
                <a:srgbClr val="A6BFA5"/>
              </a:buClr>
              <a:buSzPts val="2100"/>
              <a:buFont typeface="Montserrat"/>
              <a:buNone/>
              <a:defRPr sz="5600">
                <a:solidFill>
                  <a:srgbClr val="A6BFA5"/>
                </a:solidFill>
                <a:latin typeface="Montserrat"/>
                <a:ea typeface="Montserrat"/>
                <a:cs typeface="Montserrat"/>
                <a:sym typeface="Montserrat"/>
              </a:defRPr>
            </a:lvl8pPr>
            <a:lvl9pPr lvl="8" algn="ctr" rtl="0">
              <a:spcBef>
                <a:spcPts val="4266"/>
              </a:spcBef>
              <a:spcAft>
                <a:spcPts val="4266"/>
              </a:spcAft>
              <a:buClr>
                <a:srgbClr val="A6BFA5"/>
              </a:buClr>
              <a:buSzPts val="2100"/>
              <a:buFont typeface="Montserrat"/>
              <a:buNone/>
              <a:defRPr sz="5600">
                <a:solidFill>
                  <a:srgbClr val="A6BFA5"/>
                </a:solidFill>
                <a:latin typeface="Montserrat"/>
                <a:ea typeface="Montserrat"/>
                <a:cs typeface="Montserrat"/>
                <a:sym typeface="Montserrat"/>
              </a:defRPr>
            </a:lvl9pPr>
          </a:lstStyle>
          <a:p>
            <a:endParaRPr/>
          </a:p>
        </p:txBody>
      </p:sp>
      <p:sp>
        <p:nvSpPr>
          <p:cNvPr id="66" name="Google Shape;66;p15"/>
          <p:cNvSpPr txBox="1">
            <a:spLocks noGrp="1"/>
          </p:cNvSpPr>
          <p:nvPr>
            <p:ph type="subTitle" idx="4"/>
          </p:nvPr>
        </p:nvSpPr>
        <p:spPr>
          <a:xfrm>
            <a:off x="12679001" y="6917462"/>
            <a:ext cx="9897996" cy="3683200"/>
          </a:xfrm>
          <a:prstGeom prst="rect">
            <a:avLst/>
          </a:prstGeom>
        </p:spPr>
        <p:txBody>
          <a:bodyPr spcFirstLastPara="1" wrap="square" lIns="91425" tIns="91425" rIns="91425" bIns="91425" anchor="t" anchorCtr="0">
            <a:noAutofit/>
          </a:bodyPr>
          <a:lstStyle>
            <a:lvl1pPr marL="0" lvl="0" indent="0" algn="l" rtl="0">
              <a:lnSpc>
                <a:spcPct val="100000"/>
              </a:lnSpc>
              <a:spcBef>
                <a:spcPts val="0"/>
              </a:spcBef>
              <a:spcAft>
                <a:spcPts val="0"/>
              </a:spcAft>
              <a:buClr>
                <a:srgbClr val="000000"/>
              </a:buClr>
              <a:buSzPts val="1400"/>
              <a:buFont typeface="Montserrat"/>
              <a:buNone/>
              <a:defRPr sz="3734">
                <a:solidFill>
                  <a:srgbClr val="000000"/>
                </a:solidFill>
                <a:latin typeface="Source Sans Pro" panose="020B0503030403020204" pitchFamily="34" charset="0"/>
                <a:ea typeface="Source Sans Pro" panose="020B0503030403020204" pitchFamily="34" charset="0"/>
                <a:cs typeface="Source Sans Pro" panose="020B0503030403020204" pitchFamily="34" charset="0"/>
                <a:sym typeface="Montserrat"/>
              </a:defRPr>
            </a:lvl1pPr>
            <a:lvl2pPr lvl="1" algn="ctr" rtl="0">
              <a:spcBef>
                <a:spcPts val="4266"/>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2pPr>
            <a:lvl3pPr lvl="2" algn="ctr" rtl="0">
              <a:spcBef>
                <a:spcPts val="4266"/>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3pPr>
            <a:lvl4pPr lvl="3" algn="ctr" rtl="0">
              <a:spcBef>
                <a:spcPts val="4266"/>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4pPr>
            <a:lvl5pPr lvl="4" algn="ctr" rtl="0">
              <a:spcBef>
                <a:spcPts val="4266"/>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5pPr>
            <a:lvl6pPr lvl="5" algn="ctr" rtl="0">
              <a:spcBef>
                <a:spcPts val="4266"/>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6pPr>
            <a:lvl7pPr lvl="6" algn="ctr" rtl="0">
              <a:spcBef>
                <a:spcPts val="4266"/>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7pPr>
            <a:lvl8pPr lvl="7" algn="ctr" rtl="0">
              <a:spcBef>
                <a:spcPts val="4266"/>
              </a:spcBef>
              <a:spcAft>
                <a:spcPts val="0"/>
              </a:spcAft>
              <a:buClr>
                <a:srgbClr val="000000"/>
              </a:buClr>
              <a:buSzPts val="1400"/>
              <a:buFont typeface="Montserrat"/>
              <a:buNone/>
              <a:defRPr>
                <a:solidFill>
                  <a:srgbClr val="000000"/>
                </a:solidFill>
                <a:latin typeface="Montserrat"/>
                <a:ea typeface="Montserrat"/>
                <a:cs typeface="Montserrat"/>
                <a:sym typeface="Montserrat"/>
              </a:defRPr>
            </a:lvl8pPr>
            <a:lvl9pPr lvl="8" algn="ctr" rtl="0">
              <a:spcBef>
                <a:spcPts val="4266"/>
              </a:spcBef>
              <a:spcAft>
                <a:spcPts val="4266"/>
              </a:spcAft>
              <a:buClr>
                <a:srgbClr val="000000"/>
              </a:buClr>
              <a:buSzPts val="1400"/>
              <a:buFont typeface="Montserrat"/>
              <a:buNone/>
              <a:defRPr>
                <a:solidFill>
                  <a:srgbClr val="000000"/>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4191065470"/>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urce Graphic_Timeline">
  <p:cSld name="Source Graphic_Timeline">
    <p:spTree>
      <p:nvGrpSpPr>
        <p:cNvPr id="1" name="Shape 126"/>
        <p:cNvGrpSpPr/>
        <p:nvPr/>
      </p:nvGrpSpPr>
      <p:grpSpPr>
        <a:xfrm>
          <a:off x="0" y="0"/>
          <a:ext cx="0" cy="0"/>
          <a:chOff x="0" y="0"/>
          <a:chExt cx="0" cy="0"/>
        </a:xfrm>
      </p:grpSpPr>
      <p:sp>
        <p:nvSpPr>
          <p:cNvPr id="127" name="Google Shape;127;p38"/>
          <p:cNvSpPr txBox="1"/>
          <p:nvPr/>
        </p:nvSpPr>
        <p:spPr>
          <a:xfrm>
            <a:off x="18975878" y="6538023"/>
            <a:ext cx="3780167" cy="64556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600"/>
              <a:buFont typeface="Arial"/>
              <a:buNone/>
            </a:pPr>
            <a:r>
              <a:rPr lang="en-US" sz="3600" b="1" i="0" u="none" strike="noStrike" cap="none">
                <a:solidFill>
                  <a:schemeClr val="dk1"/>
                </a:solidFill>
                <a:latin typeface="Calibri"/>
                <a:ea typeface="Calibri"/>
                <a:cs typeface="Calibri"/>
                <a:sym typeface="Calibri"/>
              </a:rPr>
              <a:t>TIME/DATE/YEAR</a:t>
            </a:r>
            <a:endParaRPr sz="1400" b="0" i="0" u="none" strike="noStrike" cap="none">
              <a:solidFill>
                <a:srgbClr val="000000"/>
              </a:solidFill>
              <a:latin typeface="Arial"/>
              <a:ea typeface="Arial"/>
              <a:cs typeface="Arial"/>
              <a:sym typeface="Arial"/>
            </a:endParaRPr>
          </a:p>
        </p:txBody>
      </p:sp>
      <p:sp>
        <p:nvSpPr>
          <p:cNvPr id="128" name="Google Shape;128;p38"/>
          <p:cNvSpPr txBox="1"/>
          <p:nvPr/>
        </p:nvSpPr>
        <p:spPr>
          <a:xfrm>
            <a:off x="18975878" y="7183590"/>
            <a:ext cx="3780167" cy="1942931"/>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00000"/>
              </a:lnSpc>
              <a:spcBef>
                <a:spcPts val="0"/>
              </a:spcBef>
              <a:spcAft>
                <a:spcPts val="0"/>
              </a:spcAft>
              <a:buClr>
                <a:srgbClr val="5F6665"/>
              </a:buClr>
              <a:buSzPts val="2400"/>
              <a:buFont typeface="Arial"/>
              <a:buChar char="•"/>
            </a:pPr>
            <a:r>
              <a:rPr lang="en-US" sz="2400" b="0" i="0" u="none" strike="noStrike" cap="none">
                <a:solidFill>
                  <a:srgbClr val="5F6665"/>
                </a:solidFill>
                <a:latin typeface="Calibri"/>
                <a:ea typeface="Calibri"/>
                <a:cs typeface="Calibri"/>
                <a:sym typeface="Calibri"/>
              </a:rPr>
              <a:t>This is for description text, you have options for bullets or paragraph.</a:t>
            </a:r>
            <a:endParaRPr sz="1400" b="0" i="0" u="none" strike="noStrike" cap="none">
              <a:solidFill>
                <a:srgbClr val="000000"/>
              </a:solidFill>
              <a:latin typeface="Arial"/>
              <a:ea typeface="Arial"/>
              <a:cs typeface="Arial"/>
              <a:sym typeface="Arial"/>
            </a:endParaRPr>
          </a:p>
        </p:txBody>
      </p:sp>
      <p:sp>
        <p:nvSpPr>
          <p:cNvPr id="129" name="Google Shape;129;p38"/>
          <p:cNvSpPr txBox="1"/>
          <p:nvPr/>
        </p:nvSpPr>
        <p:spPr>
          <a:xfrm>
            <a:off x="13492753" y="6538023"/>
            <a:ext cx="3780167" cy="64556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600"/>
              <a:buFont typeface="Arial"/>
              <a:buNone/>
            </a:pPr>
            <a:r>
              <a:rPr lang="en-US" sz="3600" b="1" i="0" u="none" strike="noStrike" cap="none">
                <a:solidFill>
                  <a:schemeClr val="dk1"/>
                </a:solidFill>
                <a:latin typeface="Calibri"/>
                <a:ea typeface="Calibri"/>
                <a:cs typeface="Calibri"/>
                <a:sym typeface="Calibri"/>
              </a:rPr>
              <a:t>TIME/DATE/YEAR</a:t>
            </a:r>
            <a:endParaRPr sz="1400" b="0" i="0" u="none" strike="noStrike" cap="none">
              <a:solidFill>
                <a:srgbClr val="000000"/>
              </a:solidFill>
              <a:latin typeface="Arial"/>
              <a:ea typeface="Arial"/>
              <a:cs typeface="Arial"/>
              <a:sym typeface="Arial"/>
            </a:endParaRPr>
          </a:p>
        </p:txBody>
      </p:sp>
      <p:sp>
        <p:nvSpPr>
          <p:cNvPr id="130" name="Google Shape;130;p38"/>
          <p:cNvSpPr txBox="1"/>
          <p:nvPr/>
        </p:nvSpPr>
        <p:spPr>
          <a:xfrm>
            <a:off x="13492753" y="7183590"/>
            <a:ext cx="3780167" cy="1942931"/>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00000"/>
              </a:lnSpc>
              <a:spcBef>
                <a:spcPts val="0"/>
              </a:spcBef>
              <a:spcAft>
                <a:spcPts val="0"/>
              </a:spcAft>
              <a:buClr>
                <a:srgbClr val="5F6665"/>
              </a:buClr>
              <a:buSzPts val="2400"/>
              <a:buFont typeface="Arial"/>
              <a:buChar char="•"/>
            </a:pPr>
            <a:r>
              <a:rPr lang="en-US" sz="2400" b="0" i="0" u="none" strike="noStrike" cap="none">
                <a:solidFill>
                  <a:srgbClr val="5F6665"/>
                </a:solidFill>
                <a:latin typeface="Calibri"/>
                <a:ea typeface="Calibri"/>
                <a:cs typeface="Calibri"/>
                <a:sym typeface="Calibri"/>
              </a:rPr>
              <a:t>This is for description text, you have options for bullets or paragraph.</a:t>
            </a:r>
            <a:endParaRPr sz="1400" b="0" i="0" u="none" strike="noStrike" cap="none">
              <a:solidFill>
                <a:srgbClr val="000000"/>
              </a:solidFill>
              <a:latin typeface="Arial"/>
              <a:ea typeface="Arial"/>
              <a:cs typeface="Arial"/>
              <a:sym typeface="Arial"/>
            </a:endParaRPr>
          </a:p>
        </p:txBody>
      </p:sp>
      <p:sp>
        <p:nvSpPr>
          <p:cNvPr id="131" name="Google Shape;131;p38"/>
          <p:cNvSpPr txBox="1"/>
          <p:nvPr/>
        </p:nvSpPr>
        <p:spPr>
          <a:xfrm>
            <a:off x="8009631" y="6538023"/>
            <a:ext cx="3780167" cy="64556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600"/>
              <a:buFont typeface="Arial"/>
              <a:buNone/>
            </a:pPr>
            <a:r>
              <a:rPr lang="en-US" sz="3600" b="1" i="0" u="none" strike="noStrike" cap="none">
                <a:solidFill>
                  <a:schemeClr val="dk1"/>
                </a:solidFill>
                <a:latin typeface="Calibri"/>
                <a:ea typeface="Calibri"/>
                <a:cs typeface="Calibri"/>
                <a:sym typeface="Calibri"/>
              </a:rPr>
              <a:t>TIME/DATE/YEAR</a:t>
            </a:r>
            <a:endParaRPr sz="1400" b="0" i="0" u="none" strike="noStrike" cap="none">
              <a:solidFill>
                <a:srgbClr val="000000"/>
              </a:solidFill>
              <a:latin typeface="Arial"/>
              <a:ea typeface="Arial"/>
              <a:cs typeface="Arial"/>
              <a:sym typeface="Arial"/>
            </a:endParaRPr>
          </a:p>
        </p:txBody>
      </p:sp>
      <p:sp>
        <p:nvSpPr>
          <p:cNvPr id="132" name="Google Shape;132;p38"/>
          <p:cNvSpPr txBox="1"/>
          <p:nvPr/>
        </p:nvSpPr>
        <p:spPr>
          <a:xfrm>
            <a:off x="8009631" y="7183590"/>
            <a:ext cx="3780167" cy="1942931"/>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00000"/>
              </a:lnSpc>
              <a:spcBef>
                <a:spcPts val="0"/>
              </a:spcBef>
              <a:spcAft>
                <a:spcPts val="0"/>
              </a:spcAft>
              <a:buClr>
                <a:srgbClr val="5F6665"/>
              </a:buClr>
              <a:buSzPts val="2400"/>
              <a:buFont typeface="Arial"/>
              <a:buChar char="•"/>
            </a:pPr>
            <a:r>
              <a:rPr lang="en-US" sz="2400" b="0" i="0" u="none" strike="noStrike" cap="none">
                <a:solidFill>
                  <a:srgbClr val="5F6665"/>
                </a:solidFill>
                <a:latin typeface="Calibri"/>
                <a:ea typeface="Calibri"/>
                <a:cs typeface="Calibri"/>
                <a:sym typeface="Calibri"/>
              </a:rPr>
              <a:t>This is for description text, you have options for bullets or paragraph.</a:t>
            </a:r>
            <a:endParaRPr sz="1400" b="0" i="0" u="none" strike="noStrike" cap="none">
              <a:solidFill>
                <a:srgbClr val="000000"/>
              </a:solidFill>
              <a:latin typeface="Arial"/>
              <a:ea typeface="Arial"/>
              <a:cs typeface="Arial"/>
              <a:sym typeface="Arial"/>
            </a:endParaRPr>
          </a:p>
        </p:txBody>
      </p:sp>
      <p:sp>
        <p:nvSpPr>
          <p:cNvPr id="133" name="Google Shape;133;p38"/>
          <p:cNvSpPr txBox="1"/>
          <p:nvPr/>
        </p:nvSpPr>
        <p:spPr>
          <a:xfrm>
            <a:off x="2526507" y="6538023"/>
            <a:ext cx="3780167" cy="64556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600"/>
              <a:buFont typeface="Arial"/>
              <a:buNone/>
            </a:pPr>
            <a:r>
              <a:rPr lang="en-US" sz="3600" b="1" i="0" u="none" strike="noStrike" cap="none">
                <a:solidFill>
                  <a:schemeClr val="dk1"/>
                </a:solidFill>
                <a:latin typeface="Calibri"/>
                <a:ea typeface="Calibri"/>
                <a:cs typeface="Calibri"/>
                <a:sym typeface="Calibri"/>
              </a:rPr>
              <a:t>TIME/DATE/YEAR</a:t>
            </a:r>
            <a:endParaRPr sz="1400" b="0" i="0" u="none" strike="noStrike" cap="none">
              <a:solidFill>
                <a:srgbClr val="000000"/>
              </a:solidFill>
              <a:latin typeface="Arial"/>
              <a:ea typeface="Arial"/>
              <a:cs typeface="Arial"/>
              <a:sym typeface="Arial"/>
            </a:endParaRPr>
          </a:p>
        </p:txBody>
      </p:sp>
      <p:sp>
        <p:nvSpPr>
          <p:cNvPr id="134" name="Google Shape;134;p38"/>
          <p:cNvSpPr/>
          <p:nvPr/>
        </p:nvSpPr>
        <p:spPr>
          <a:xfrm>
            <a:off x="18765477" y="5705455"/>
            <a:ext cx="395543" cy="395538"/>
          </a:xfrm>
          <a:prstGeom prst="ellipse">
            <a:avLst/>
          </a:prstGeom>
          <a:solidFill>
            <a:srgbClr val="D1A14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135" name="Google Shape;135;p38"/>
          <p:cNvSpPr/>
          <p:nvPr/>
        </p:nvSpPr>
        <p:spPr>
          <a:xfrm>
            <a:off x="13296622" y="5705455"/>
            <a:ext cx="395543" cy="395538"/>
          </a:xfrm>
          <a:prstGeom prst="ellipse">
            <a:avLst/>
          </a:prstGeom>
          <a:solidFill>
            <a:srgbClr val="459786"/>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136" name="Google Shape;136;p38"/>
          <p:cNvSpPr/>
          <p:nvPr/>
        </p:nvSpPr>
        <p:spPr>
          <a:xfrm>
            <a:off x="7818689" y="5705455"/>
            <a:ext cx="395543" cy="395538"/>
          </a:xfrm>
          <a:prstGeom prst="ellipse">
            <a:avLst/>
          </a:prstGeom>
          <a:solidFill>
            <a:srgbClr val="9E76B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cxnSp>
        <p:nvCxnSpPr>
          <p:cNvPr id="137" name="Google Shape;137;p38"/>
          <p:cNvCxnSpPr/>
          <p:nvPr/>
        </p:nvCxnSpPr>
        <p:spPr>
          <a:xfrm rot="10800000">
            <a:off x="2547605" y="5903222"/>
            <a:ext cx="21834808" cy="1"/>
          </a:xfrm>
          <a:prstGeom prst="straightConnector1">
            <a:avLst/>
          </a:prstGeom>
          <a:noFill/>
          <a:ln w="50800" cap="flat" cmpd="sng">
            <a:solidFill>
              <a:srgbClr val="ECEFF0"/>
            </a:solidFill>
            <a:prstDash val="solid"/>
            <a:miter lim="8000"/>
            <a:headEnd type="none" w="sm" len="sm"/>
            <a:tailEnd type="none" w="sm" len="sm"/>
          </a:ln>
        </p:spPr>
      </p:cxnSp>
      <p:sp>
        <p:nvSpPr>
          <p:cNvPr id="138" name="Google Shape;138;p38"/>
          <p:cNvSpPr txBox="1"/>
          <p:nvPr/>
        </p:nvSpPr>
        <p:spPr>
          <a:xfrm>
            <a:off x="2526507" y="7183590"/>
            <a:ext cx="3780167" cy="1942931"/>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5F6665"/>
              </a:buClr>
              <a:buSzPts val="2400"/>
              <a:buFont typeface="Arial"/>
              <a:buChar char="•"/>
            </a:pPr>
            <a:r>
              <a:rPr lang="en-US" sz="2400" b="0" i="0" u="none" strike="noStrike" cap="none">
                <a:solidFill>
                  <a:srgbClr val="5F6665"/>
                </a:solidFill>
                <a:latin typeface="Calibri"/>
                <a:ea typeface="Calibri"/>
                <a:cs typeface="Calibri"/>
                <a:sym typeface="Calibri"/>
              </a:rPr>
              <a:t>This is for description text, you have options for bullets or paragraph.</a:t>
            </a:r>
            <a:endParaRPr sz="1400" b="0" i="0" u="none" strike="noStrike" cap="none">
              <a:solidFill>
                <a:srgbClr val="000000"/>
              </a:solidFill>
              <a:latin typeface="Arial"/>
              <a:ea typeface="Arial"/>
              <a:cs typeface="Arial"/>
              <a:sym typeface="Arial"/>
            </a:endParaRPr>
          </a:p>
        </p:txBody>
      </p:sp>
      <p:pic>
        <p:nvPicPr>
          <p:cNvPr id="139" name="Google Shape;139;p38"/>
          <p:cNvPicPr preferRelativeResize="0"/>
          <p:nvPr/>
        </p:nvPicPr>
        <p:blipFill rotWithShape="1">
          <a:blip r:embed="rId2">
            <a:alphaModFix/>
          </a:blip>
          <a:srcRect/>
          <a:stretch/>
        </p:blipFill>
        <p:spPr>
          <a:xfrm>
            <a:off x="20820184" y="1001559"/>
            <a:ext cx="2421543" cy="564301"/>
          </a:xfrm>
          <a:prstGeom prst="rect">
            <a:avLst/>
          </a:prstGeom>
          <a:noFill/>
          <a:ln>
            <a:noFill/>
          </a:ln>
        </p:spPr>
      </p:pic>
      <p:sp>
        <p:nvSpPr>
          <p:cNvPr id="140" name="Google Shape;140;p38"/>
          <p:cNvSpPr txBox="1"/>
          <p:nvPr/>
        </p:nvSpPr>
        <p:spPr>
          <a:xfrm>
            <a:off x="1391726" y="1864918"/>
            <a:ext cx="12703993" cy="22850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200"/>
              <a:buFont typeface="Arial"/>
              <a:buNone/>
            </a:pPr>
            <a:r>
              <a:rPr lang="en-US" sz="7200" b="1" i="0" u="none" strike="noStrike" cap="none">
                <a:solidFill>
                  <a:srgbClr val="000000"/>
                </a:solidFill>
                <a:latin typeface="Calibri"/>
                <a:ea typeface="Calibri"/>
                <a:cs typeface="Calibri"/>
                <a:sym typeface="Calibri"/>
              </a:rPr>
              <a:t>TIMELINE OF ITEMS</a:t>
            </a:r>
            <a:endParaRPr sz="1400" b="0" i="0" u="none" strike="noStrike" cap="none">
              <a:solidFill>
                <a:srgbClr val="000000"/>
              </a:solidFill>
              <a:latin typeface="Arial"/>
              <a:ea typeface="Arial"/>
              <a:cs typeface="Arial"/>
              <a:sym typeface="Arial"/>
            </a:endParaRPr>
          </a:p>
        </p:txBody>
      </p:sp>
      <p:sp>
        <p:nvSpPr>
          <p:cNvPr id="141" name="Google Shape;141;p38"/>
          <p:cNvSpPr/>
          <p:nvPr/>
        </p:nvSpPr>
        <p:spPr>
          <a:xfrm>
            <a:off x="8655651" y="9985242"/>
            <a:ext cx="15726761" cy="2255130"/>
          </a:xfrm>
          <a:prstGeom prst="rect">
            <a:avLst/>
          </a:prstGeom>
          <a:solidFill>
            <a:srgbClr val="ECEFF0"/>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142" name="Google Shape;142;p38"/>
          <p:cNvSpPr txBox="1"/>
          <p:nvPr/>
        </p:nvSpPr>
        <p:spPr>
          <a:xfrm>
            <a:off x="10416566" y="9985242"/>
            <a:ext cx="12825162" cy="2255129"/>
          </a:xfrm>
          <a:prstGeom prst="rect">
            <a:avLst/>
          </a:prstGeom>
          <a:noFill/>
          <a:ln>
            <a:noFill/>
          </a:ln>
        </p:spPr>
        <p:txBody>
          <a:bodyPr spcFirstLastPara="1" wrap="square" lIns="91425" tIns="45700" rIns="91425" bIns="45700" anchor="ctr" anchorCtr="0">
            <a:normAutofit/>
          </a:bodyPr>
          <a:lstStyle/>
          <a:p>
            <a:pPr marL="457177" marR="0" lvl="0" indent="-457177" algn="l" rtl="0">
              <a:lnSpc>
                <a:spcPct val="100000"/>
              </a:lnSpc>
              <a:spcBef>
                <a:spcPts val="0"/>
              </a:spcBef>
              <a:spcAft>
                <a:spcPts val="0"/>
              </a:spcAft>
              <a:buClr>
                <a:schemeClr val="dk1"/>
              </a:buClr>
              <a:buSzPts val="3600"/>
              <a:buFont typeface="Arial"/>
              <a:buChar char="•"/>
            </a:pPr>
            <a:r>
              <a:rPr lang="en-US" sz="3600" b="0" i="0" u="none" strike="noStrike" cap="none">
                <a:solidFill>
                  <a:schemeClr val="dk1"/>
                </a:solidFill>
                <a:latin typeface="Calibri"/>
                <a:ea typeface="Calibri"/>
                <a:cs typeface="Calibri"/>
                <a:sym typeface="Calibri"/>
              </a:rPr>
              <a:t>Optional Timeline Description Text, delete if not in use.</a:t>
            </a:r>
            <a:endParaRPr sz="1400" b="0" i="0" u="none" strike="noStrike" cap="none">
              <a:solidFill>
                <a:srgbClr val="000000"/>
              </a:solidFill>
              <a:latin typeface="Arial"/>
              <a:ea typeface="Arial"/>
              <a:cs typeface="Arial"/>
              <a:sym typeface="Arial"/>
            </a:endParaRPr>
          </a:p>
        </p:txBody>
      </p:sp>
      <p:sp>
        <p:nvSpPr>
          <p:cNvPr id="143" name="Google Shape;143;p38"/>
          <p:cNvSpPr/>
          <p:nvPr/>
        </p:nvSpPr>
        <p:spPr>
          <a:xfrm>
            <a:off x="2340756" y="5705455"/>
            <a:ext cx="395543" cy="395538"/>
          </a:xfrm>
          <a:prstGeom prst="ellipse">
            <a:avLst/>
          </a:prstGeom>
          <a:solidFill>
            <a:srgbClr val="00668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144" name="Google Shape;144;p38"/>
          <p:cNvSpPr/>
          <p:nvPr/>
        </p:nvSpPr>
        <p:spPr>
          <a:xfrm>
            <a:off x="2459192" y="5823890"/>
            <a:ext cx="158668" cy="158667"/>
          </a:xfrm>
          <a:prstGeom prst="ellipse">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145" name="Google Shape;145;p38"/>
          <p:cNvSpPr/>
          <p:nvPr/>
        </p:nvSpPr>
        <p:spPr>
          <a:xfrm>
            <a:off x="18883913" y="5823890"/>
            <a:ext cx="158668" cy="158667"/>
          </a:xfrm>
          <a:prstGeom prst="ellipse">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146" name="Google Shape;146;p38"/>
          <p:cNvSpPr/>
          <p:nvPr/>
        </p:nvSpPr>
        <p:spPr>
          <a:xfrm>
            <a:off x="13415058" y="5823890"/>
            <a:ext cx="158668" cy="158667"/>
          </a:xfrm>
          <a:prstGeom prst="ellipse">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147" name="Google Shape;147;p38"/>
          <p:cNvSpPr/>
          <p:nvPr/>
        </p:nvSpPr>
        <p:spPr>
          <a:xfrm>
            <a:off x="7937125" y="5823890"/>
            <a:ext cx="158668" cy="158667"/>
          </a:xfrm>
          <a:prstGeom prst="ellipse">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pic>
        <p:nvPicPr>
          <p:cNvPr id="3" name="Picture 2" descr="County logo.png">
            <a:extLst>
              <a:ext uri="{FF2B5EF4-FFF2-40B4-BE49-F238E27FC236}">
                <a16:creationId xmlns:a16="http://schemas.microsoft.com/office/drawing/2014/main" id="{5F1CEA27-CF55-7C0E-1971-5A234F9D86F0}"/>
              </a:ext>
            </a:extLst>
          </p:cNvPr>
          <p:cNvPicPr>
            <a:picLocks noChangeAspect="1"/>
          </p:cNvPicPr>
          <p:nvPr userDrawn="1"/>
        </p:nvPicPr>
        <p:blipFill>
          <a:blip r:embed="rId3"/>
          <a:stretch>
            <a:fillRect/>
          </a:stretch>
        </p:blipFill>
        <p:spPr>
          <a:xfrm>
            <a:off x="19398372" y="731110"/>
            <a:ext cx="1126018" cy="112471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urce Graphic_4 Callouts A">
  <p:cSld name="Source Graphic_4 Callouts A">
    <p:spTree>
      <p:nvGrpSpPr>
        <p:cNvPr id="1" name="Shape 148"/>
        <p:cNvGrpSpPr/>
        <p:nvPr/>
      </p:nvGrpSpPr>
      <p:grpSpPr>
        <a:xfrm>
          <a:off x="0" y="0"/>
          <a:ext cx="0" cy="0"/>
          <a:chOff x="0" y="0"/>
          <a:chExt cx="0" cy="0"/>
        </a:xfrm>
      </p:grpSpPr>
      <p:sp>
        <p:nvSpPr>
          <p:cNvPr id="149" name="Google Shape;149;p39"/>
          <p:cNvSpPr/>
          <p:nvPr/>
        </p:nvSpPr>
        <p:spPr>
          <a:xfrm>
            <a:off x="17752938" y="4493781"/>
            <a:ext cx="4671633" cy="9237598"/>
          </a:xfrm>
          <a:prstGeom prst="rect">
            <a:avLst/>
          </a:prstGeom>
          <a:solidFill>
            <a:srgbClr val="ECEFF0"/>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2600"/>
              <a:buFont typeface="Arial"/>
              <a:buNone/>
            </a:pPr>
            <a:endParaRPr sz="2600" b="0" i="0" u="none" strike="noStrike" cap="none">
              <a:solidFill>
                <a:srgbClr val="DCDEE0"/>
              </a:solidFill>
              <a:latin typeface="Calibri"/>
              <a:ea typeface="Calibri"/>
              <a:cs typeface="Calibri"/>
              <a:sym typeface="Calibri"/>
            </a:endParaRPr>
          </a:p>
        </p:txBody>
      </p:sp>
      <p:sp>
        <p:nvSpPr>
          <p:cNvPr id="150" name="Google Shape;150;p39"/>
          <p:cNvSpPr txBox="1">
            <a:spLocks noGrp="1"/>
          </p:cNvSpPr>
          <p:nvPr>
            <p:ph type="body" idx="1"/>
          </p:nvPr>
        </p:nvSpPr>
        <p:spPr>
          <a:xfrm>
            <a:off x="18092056" y="6911195"/>
            <a:ext cx="3993396" cy="5297526"/>
          </a:xfrm>
          <a:prstGeom prst="rect">
            <a:avLst/>
          </a:prstGeom>
          <a:noFill/>
          <a:ln>
            <a:noFill/>
          </a:ln>
        </p:spPr>
        <p:txBody>
          <a:bodyPr spcFirstLastPara="1" wrap="square" lIns="91425" tIns="45700" rIns="91425" bIns="45700" anchor="t" anchorCtr="0">
            <a:noAutofit/>
          </a:bodyPr>
          <a:lstStyle>
            <a:lvl1pPr marL="457200" marR="0" lvl="0" indent="-393700" algn="l" rtl="0">
              <a:lnSpc>
                <a:spcPct val="100000"/>
              </a:lnSpc>
              <a:spcBef>
                <a:spcPts val="2000"/>
              </a:spcBef>
              <a:spcAft>
                <a:spcPts val="0"/>
              </a:spcAft>
              <a:buClr>
                <a:srgbClr val="5F6665"/>
              </a:buClr>
              <a:buSzPts val="2600"/>
              <a:buFont typeface="Arial"/>
              <a:buChar char="•"/>
              <a:defRPr sz="2600" b="0" i="0" u="none" strike="noStrike" cap="none">
                <a:solidFill>
                  <a:srgbClr val="5F6665"/>
                </a:solidFill>
                <a:latin typeface="Calibri"/>
                <a:ea typeface="Calibri"/>
                <a:cs typeface="Calibri"/>
                <a:sym typeface="Calibri"/>
              </a:defRPr>
            </a:lvl1pPr>
            <a:lvl2pPr marL="914400" marR="0" lvl="1" indent="-393700" algn="l" rtl="0">
              <a:lnSpc>
                <a:spcPct val="100000"/>
              </a:lnSpc>
              <a:spcBef>
                <a:spcPts val="1000"/>
              </a:spcBef>
              <a:spcAft>
                <a:spcPts val="0"/>
              </a:spcAft>
              <a:buClr>
                <a:srgbClr val="5F6665"/>
              </a:buClr>
              <a:buSzPts val="2600"/>
              <a:buFont typeface="Arial"/>
              <a:buChar char="•"/>
              <a:defRPr sz="2600" b="0" i="0" u="none" strike="noStrike" cap="none">
                <a:solidFill>
                  <a:srgbClr val="5F6665"/>
                </a:solidFill>
                <a:latin typeface="Calibri"/>
                <a:ea typeface="Calibri"/>
                <a:cs typeface="Calibri"/>
                <a:sym typeface="Calibri"/>
              </a:defRPr>
            </a:lvl2pPr>
            <a:lvl3pPr marL="1371600" marR="0" lvl="2"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51" name="Google Shape;151;p39"/>
          <p:cNvSpPr/>
          <p:nvPr/>
        </p:nvSpPr>
        <p:spPr>
          <a:xfrm>
            <a:off x="2012196" y="4493781"/>
            <a:ext cx="4671633" cy="9237598"/>
          </a:xfrm>
          <a:prstGeom prst="rect">
            <a:avLst/>
          </a:prstGeom>
          <a:solidFill>
            <a:srgbClr val="ECEFF0"/>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2600"/>
              <a:buFont typeface="Arial"/>
              <a:buNone/>
            </a:pPr>
            <a:endParaRPr sz="2600" b="0" i="0" u="none" strike="noStrike" cap="none">
              <a:solidFill>
                <a:srgbClr val="DCDEE0"/>
              </a:solidFill>
              <a:latin typeface="Calibri"/>
              <a:ea typeface="Calibri"/>
              <a:cs typeface="Calibri"/>
              <a:sym typeface="Calibri"/>
            </a:endParaRPr>
          </a:p>
        </p:txBody>
      </p:sp>
      <p:sp>
        <p:nvSpPr>
          <p:cNvPr id="152" name="Google Shape;152;p39"/>
          <p:cNvSpPr txBox="1">
            <a:spLocks noGrp="1"/>
          </p:cNvSpPr>
          <p:nvPr>
            <p:ph type="body" idx="2"/>
          </p:nvPr>
        </p:nvSpPr>
        <p:spPr>
          <a:xfrm>
            <a:off x="2351315" y="6911195"/>
            <a:ext cx="3993396" cy="5297526"/>
          </a:xfrm>
          <a:prstGeom prst="rect">
            <a:avLst/>
          </a:prstGeom>
          <a:noFill/>
          <a:ln>
            <a:noFill/>
          </a:ln>
        </p:spPr>
        <p:txBody>
          <a:bodyPr spcFirstLastPara="1" wrap="square" lIns="91425" tIns="45700" rIns="91425" bIns="45700" anchor="t" anchorCtr="0">
            <a:noAutofit/>
          </a:bodyPr>
          <a:lstStyle>
            <a:lvl1pPr marL="457200" marR="0" lvl="0" indent="-393700" algn="l" rtl="0">
              <a:lnSpc>
                <a:spcPct val="100000"/>
              </a:lnSpc>
              <a:spcBef>
                <a:spcPts val="2000"/>
              </a:spcBef>
              <a:spcAft>
                <a:spcPts val="0"/>
              </a:spcAft>
              <a:buClr>
                <a:srgbClr val="5F6665"/>
              </a:buClr>
              <a:buSzPts val="2600"/>
              <a:buFont typeface="Arial"/>
              <a:buChar char="•"/>
              <a:defRPr sz="2600" b="0" i="0" u="none" strike="noStrike" cap="none">
                <a:solidFill>
                  <a:srgbClr val="5F6665"/>
                </a:solidFill>
                <a:latin typeface="Calibri"/>
                <a:ea typeface="Calibri"/>
                <a:cs typeface="Calibri"/>
                <a:sym typeface="Calibri"/>
              </a:defRPr>
            </a:lvl1pPr>
            <a:lvl2pPr marL="914400" marR="0" lvl="1" indent="-393700" algn="l" rtl="0">
              <a:lnSpc>
                <a:spcPct val="100000"/>
              </a:lnSpc>
              <a:spcBef>
                <a:spcPts val="1000"/>
              </a:spcBef>
              <a:spcAft>
                <a:spcPts val="0"/>
              </a:spcAft>
              <a:buClr>
                <a:srgbClr val="5F6665"/>
              </a:buClr>
              <a:buSzPts val="2600"/>
              <a:buFont typeface="Arial"/>
              <a:buChar char="•"/>
              <a:defRPr sz="2600" b="0" i="0" u="none" strike="noStrike" cap="none">
                <a:solidFill>
                  <a:srgbClr val="5F6665"/>
                </a:solidFill>
                <a:latin typeface="Calibri"/>
                <a:ea typeface="Calibri"/>
                <a:cs typeface="Calibri"/>
                <a:sym typeface="Calibri"/>
              </a:defRPr>
            </a:lvl2pPr>
            <a:lvl3pPr marL="1371600" marR="0" lvl="2"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53" name="Google Shape;153;p39"/>
          <p:cNvSpPr txBox="1">
            <a:spLocks noGrp="1"/>
          </p:cNvSpPr>
          <p:nvPr>
            <p:ph type="body" idx="3"/>
          </p:nvPr>
        </p:nvSpPr>
        <p:spPr>
          <a:xfrm>
            <a:off x="1391728" y="2075932"/>
            <a:ext cx="10718882" cy="20740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4444"/>
              </a:lnSpc>
              <a:spcBef>
                <a:spcPts val="0"/>
              </a:spcBef>
              <a:spcAft>
                <a:spcPts val="0"/>
              </a:spcAft>
              <a:buClr>
                <a:schemeClr val="dk1"/>
              </a:buClr>
              <a:buSzPts val="7200"/>
              <a:buFont typeface="Arial"/>
              <a:buNone/>
              <a:defRPr sz="7200" b="1" i="0" u="none" strike="noStrike" cap="none">
                <a:solidFill>
                  <a:schemeClr val="dk1"/>
                </a:solidFill>
                <a:latin typeface="Calibri"/>
                <a:ea typeface="Calibri"/>
                <a:cs typeface="Calibri"/>
                <a:sym typeface="Calibri"/>
              </a:defRPr>
            </a:lvl1pPr>
            <a:lvl2pPr marL="914400" marR="0" lvl="1"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2pPr>
            <a:lvl3pPr marL="1371600" marR="0" lvl="2"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54" name="Google Shape;154;p39"/>
          <p:cNvSpPr/>
          <p:nvPr/>
        </p:nvSpPr>
        <p:spPr>
          <a:xfrm>
            <a:off x="2012196" y="4493781"/>
            <a:ext cx="4671633" cy="215005"/>
          </a:xfrm>
          <a:prstGeom prst="rect">
            <a:avLst/>
          </a:prstGeom>
          <a:gradFill>
            <a:gsLst>
              <a:gs pos="0">
                <a:srgbClr val="5F6665"/>
              </a:gs>
              <a:gs pos="100000">
                <a:srgbClr val="A3A3A3"/>
              </a:gs>
            </a:gsLst>
            <a:lin ang="18900000" scaled="0"/>
          </a:gra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rgbClr val="5F6665"/>
              </a:solidFill>
              <a:latin typeface="Calibri"/>
              <a:ea typeface="Calibri"/>
              <a:cs typeface="Calibri"/>
              <a:sym typeface="Calibri"/>
            </a:endParaRPr>
          </a:p>
        </p:txBody>
      </p:sp>
      <p:sp>
        <p:nvSpPr>
          <p:cNvPr id="155" name="Google Shape;155;p39"/>
          <p:cNvSpPr/>
          <p:nvPr/>
        </p:nvSpPr>
        <p:spPr>
          <a:xfrm>
            <a:off x="7259110" y="4493781"/>
            <a:ext cx="4671633" cy="9237598"/>
          </a:xfrm>
          <a:prstGeom prst="rect">
            <a:avLst/>
          </a:prstGeom>
          <a:solidFill>
            <a:srgbClr val="ECEFF0"/>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2600"/>
              <a:buFont typeface="Arial"/>
              <a:buNone/>
            </a:pPr>
            <a:endParaRPr sz="2600" b="0" i="0" u="none" strike="noStrike" cap="none">
              <a:solidFill>
                <a:srgbClr val="DCDEE0"/>
              </a:solidFill>
              <a:latin typeface="Calibri"/>
              <a:ea typeface="Calibri"/>
              <a:cs typeface="Calibri"/>
              <a:sym typeface="Calibri"/>
            </a:endParaRPr>
          </a:p>
        </p:txBody>
      </p:sp>
      <p:sp>
        <p:nvSpPr>
          <p:cNvPr id="156" name="Google Shape;156;p39"/>
          <p:cNvSpPr/>
          <p:nvPr/>
        </p:nvSpPr>
        <p:spPr>
          <a:xfrm>
            <a:off x="7259110" y="4493781"/>
            <a:ext cx="4671633" cy="215005"/>
          </a:xfrm>
          <a:prstGeom prst="rect">
            <a:avLst/>
          </a:prstGeom>
          <a:gradFill>
            <a:gsLst>
              <a:gs pos="0">
                <a:srgbClr val="5F6665"/>
              </a:gs>
              <a:gs pos="100000">
                <a:srgbClr val="A3A3A3"/>
              </a:gs>
            </a:gsLst>
            <a:lin ang="18900000" scaled="0"/>
          </a:gra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rgbClr val="5F6665"/>
              </a:solidFill>
              <a:latin typeface="Calibri"/>
              <a:ea typeface="Calibri"/>
              <a:cs typeface="Calibri"/>
              <a:sym typeface="Calibri"/>
            </a:endParaRPr>
          </a:p>
        </p:txBody>
      </p:sp>
      <p:sp>
        <p:nvSpPr>
          <p:cNvPr id="157" name="Google Shape;157;p39"/>
          <p:cNvSpPr/>
          <p:nvPr/>
        </p:nvSpPr>
        <p:spPr>
          <a:xfrm>
            <a:off x="12506024" y="4493781"/>
            <a:ext cx="4671633" cy="9237598"/>
          </a:xfrm>
          <a:prstGeom prst="rect">
            <a:avLst/>
          </a:prstGeom>
          <a:solidFill>
            <a:srgbClr val="ECEFF0"/>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2600"/>
              <a:buFont typeface="Arial"/>
              <a:buNone/>
            </a:pPr>
            <a:endParaRPr sz="2600" b="0" i="0" u="none" strike="noStrike" cap="none">
              <a:solidFill>
                <a:srgbClr val="DCDEE0"/>
              </a:solidFill>
              <a:latin typeface="Calibri"/>
              <a:ea typeface="Calibri"/>
              <a:cs typeface="Calibri"/>
              <a:sym typeface="Calibri"/>
            </a:endParaRPr>
          </a:p>
        </p:txBody>
      </p:sp>
      <p:sp>
        <p:nvSpPr>
          <p:cNvPr id="158" name="Google Shape;158;p39"/>
          <p:cNvSpPr/>
          <p:nvPr/>
        </p:nvSpPr>
        <p:spPr>
          <a:xfrm>
            <a:off x="12506024" y="4493781"/>
            <a:ext cx="4671633" cy="215005"/>
          </a:xfrm>
          <a:prstGeom prst="rect">
            <a:avLst/>
          </a:prstGeom>
          <a:gradFill>
            <a:gsLst>
              <a:gs pos="0">
                <a:srgbClr val="5F6665"/>
              </a:gs>
              <a:gs pos="100000">
                <a:srgbClr val="A3A3A3"/>
              </a:gs>
            </a:gsLst>
            <a:lin ang="18900000" scaled="0"/>
          </a:gra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rgbClr val="5F6665"/>
              </a:solidFill>
              <a:latin typeface="Calibri"/>
              <a:ea typeface="Calibri"/>
              <a:cs typeface="Calibri"/>
              <a:sym typeface="Calibri"/>
            </a:endParaRPr>
          </a:p>
        </p:txBody>
      </p:sp>
      <p:sp>
        <p:nvSpPr>
          <p:cNvPr id="159" name="Google Shape;159;p39"/>
          <p:cNvSpPr/>
          <p:nvPr/>
        </p:nvSpPr>
        <p:spPr>
          <a:xfrm>
            <a:off x="17752938" y="4493781"/>
            <a:ext cx="4671633" cy="215005"/>
          </a:xfrm>
          <a:prstGeom prst="rect">
            <a:avLst/>
          </a:prstGeom>
          <a:gradFill>
            <a:gsLst>
              <a:gs pos="0">
                <a:srgbClr val="5F6665"/>
              </a:gs>
              <a:gs pos="100000">
                <a:srgbClr val="A3A3A3"/>
              </a:gs>
            </a:gsLst>
            <a:lin ang="18900000" scaled="0"/>
          </a:gra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rgbClr val="5F6665"/>
              </a:solidFill>
              <a:latin typeface="Calibri"/>
              <a:ea typeface="Calibri"/>
              <a:cs typeface="Calibri"/>
              <a:sym typeface="Calibri"/>
            </a:endParaRPr>
          </a:p>
        </p:txBody>
      </p:sp>
      <p:sp>
        <p:nvSpPr>
          <p:cNvPr id="160" name="Google Shape;160;p39"/>
          <p:cNvSpPr txBox="1">
            <a:spLocks noGrp="1"/>
          </p:cNvSpPr>
          <p:nvPr>
            <p:ph type="body" idx="4"/>
          </p:nvPr>
        </p:nvSpPr>
        <p:spPr>
          <a:xfrm>
            <a:off x="2012195" y="5826758"/>
            <a:ext cx="4671633" cy="507831"/>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90000"/>
              </a:lnSpc>
              <a:spcBef>
                <a:spcPts val="2000"/>
              </a:spcBef>
              <a:spcAft>
                <a:spcPts val="0"/>
              </a:spcAft>
              <a:buClr>
                <a:srgbClr val="5F6665"/>
              </a:buClr>
              <a:buSzPts val="3000"/>
              <a:buFont typeface="Arial"/>
              <a:buNone/>
              <a:defRPr sz="3000" b="1" i="0" u="none" strike="noStrike" cap="none">
                <a:solidFill>
                  <a:srgbClr val="5F6665"/>
                </a:solidFill>
                <a:latin typeface="Calibri"/>
                <a:ea typeface="Calibri"/>
                <a:cs typeface="Calibri"/>
                <a:sym typeface="Calibri"/>
              </a:defRPr>
            </a:lvl1pPr>
            <a:lvl2pPr marL="914400" marR="0" lvl="1" indent="-228600" algn="ct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2pPr>
            <a:lvl3pPr marL="1371600" marR="0" lvl="2" indent="-228600" algn="ct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3pPr>
            <a:lvl4pPr marL="1828800" marR="0" lvl="3" indent="-228600" algn="ct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4pPr>
            <a:lvl5pPr marL="2286000" marR="0" lvl="4" indent="-228600" algn="ct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61" name="Google Shape;161;p39"/>
          <p:cNvSpPr txBox="1">
            <a:spLocks noGrp="1"/>
          </p:cNvSpPr>
          <p:nvPr>
            <p:ph type="body" idx="5"/>
          </p:nvPr>
        </p:nvSpPr>
        <p:spPr>
          <a:xfrm>
            <a:off x="7259109" y="5826758"/>
            <a:ext cx="4671633" cy="507831"/>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90000"/>
              </a:lnSpc>
              <a:spcBef>
                <a:spcPts val="2000"/>
              </a:spcBef>
              <a:spcAft>
                <a:spcPts val="0"/>
              </a:spcAft>
              <a:buClr>
                <a:srgbClr val="5F6665"/>
              </a:buClr>
              <a:buSzPts val="3000"/>
              <a:buFont typeface="Arial"/>
              <a:buNone/>
              <a:defRPr sz="3000" b="1" i="0" u="none" strike="noStrike" cap="none">
                <a:solidFill>
                  <a:srgbClr val="5F6665"/>
                </a:solidFill>
                <a:latin typeface="Calibri"/>
                <a:ea typeface="Calibri"/>
                <a:cs typeface="Calibri"/>
                <a:sym typeface="Calibri"/>
              </a:defRPr>
            </a:lvl1pPr>
            <a:lvl2pPr marL="914400" marR="0" lvl="1" indent="-228600" algn="ct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2pPr>
            <a:lvl3pPr marL="1371600" marR="0" lvl="2" indent="-228600" algn="ct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3pPr>
            <a:lvl4pPr marL="1828800" marR="0" lvl="3" indent="-228600" algn="ct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4pPr>
            <a:lvl5pPr marL="2286000" marR="0" lvl="4" indent="-228600" algn="ct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62" name="Google Shape;162;p39"/>
          <p:cNvSpPr txBox="1">
            <a:spLocks noGrp="1"/>
          </p:cNvSpPr>
          <p:nvPr>
            <p:ph type="body" idx="6"/>
          </p:nvPr>
        </p:nvSpPr>
        <p:spPr>
          <a:xfrm>
            <a:off x="12506024" y="5826758"/>
            <a:ext cx="4671633" cy="507831"/>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90000"/>
              </a:lnSpc>
              <a:spcBef>
                <a:spcPts val="2000"/>
              </a:spcBef>
              <a:spcAft>
                <a:spcPts val="0"/>
              </a:spcAft>
              <a:buClr>
                <a:srgbClr val="5F6665"/>
              </a:buClr>
              <a:buSzPts val="3000"/>
              <a:buFont typeface="Arial"/>
              <a:buNone/>
              <a:defRPr sz="3000" b="1" i="0" u="none" strike="noStrike" cap="none">
                <a:solidFill>
                  <a:srgbClr val="5F6665"/>
                </a:solidFill>
                <a:latin typeface="Calibri"/>
                <a:ea typeface="Calibri"/>
                <a:cs typeface="Calibri"/>
                <a:sym typeface="Calibri"/>
              </a:defRPr>
            </a:lvl1pPr>
            <a:lvl2pPr marL="914400" marR="0" lvl="1" indent="-228600" algn="ct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2pPr>
            <a:lvl3pPr marL="1371600" marR="0" lvl="2" indent="-228600" algn="ct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3pPr>
            <a:lvl4pPr marL="1828800" marR="0" lvl="3" indent="-228600" algn="ct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4pPr>
            <a:lvl5pPr marL="2286000" marR="0" lvl="4" indent="-228600" algn="ct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63" name="Google Shape;163;p39"/>
          <p:cNvSpPr txBox="1">
            <a:spLocks noGrp="1"/>
          </p:cNvSpPr>
          <p:nvPr>
            <p:ph type="body" idx="7"/>
          </p:nvPr>
        </p:nvSpPr>
        <p:spPr>
          <a:xfrm>
            <a:off x="17752938" y="5826758"/>
            <a:ext cx="4671633" cy="507831"/>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90000"/>
              </a:lnSpc>
              <a:spcBef>
                <a:spcPts val="2000"/>
              </a:spcBef>
              <a:spcAft>
                <a:spcPts val="0"/>
              </a:spcAft>
              <a:buClr>
                <a:srgbClr val="5F6665"/>
              </a:buClr>
              <a:buSzPts val="3000"/>
              <a:buFont typeface="Arial"/>
              <a:buNone/>
              <a:defRPr sz="3000" b="1" i="0" u="none" strike="noStrike" cap="none">
                <a:solidFill>
                  <a:srgbClr val="5F6665"/>
                </a:solidFill>
                <a:latin typeface="Calibri"/>
                <a:ea typeface="Calibri"/>
                <a:cs typeface="Calibri"/>
                <a:sym typeface="Calibri"/>
              </a:defRPr>
            </a:lvl1pPr>
            <a:lvl2pPr marL="914400" marR="0" lvl="1" indent="-228600" algn="ct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2pPr>
            <a:lvl3pPr marL="1371600" marR="0" lvl="2" indent="-228600" algn="ct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3pPr>
            <a:lvl4pPr marL="1828800" marR="0" lvl="3" indent="-228600" algn="ct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4pPr>
            <a:lvl5pPr marL="2286000" marR="0" lvl="4" indent="-228600" algn="ct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64" name="Google Shape;164;p39"/>
          <p:cNvSpPr txBox="1">
            <a:spLocks noGrp="1"/>
          </p:cNvSpPr>
          <p:nvPr>
            <p:ph type="body" idx="8"/>
          </p:nvPr>
        </p:nvSpPr>
        <p:spPr>
          <a:xfrm>
            <a:off x="7598228" y="6911195"/>
            <a:ext cx="3993396" cy="5297526"/>
          </a:xfrm>
          <a:prstGeom prst="rect">
            <a:avLst/>
          </a:prstGeom>
          <a:noFill/>
          <a:ln>
            <a:noFill/>
          </a:ln>
        </p:spPr>
        <p:txBody>
          <a:bodyPr spcFirstLastPara="1" wrap="square" lIns="91425" tIns="45700" rIns="91425" bIns="45700" anchor="t" anchorCtr="0">
            <a:noAutofit/>
          </a:bodyPr>
          <a:lstStyle>
            <a:lvl1pPr marL="457200" marR="0" lvl="0" indent="-393700" algn="l" rtl="0">
              <a:lnSpc>
                <a:spcPct val="100000"/>
              </a:lnSpc>
              <a:spcBef>
                <a:spcPts val="2000"/>
              </a:spcBef>
              <a:spcAft>
                <a:spcPts val="0"/>
              </a:spcAft>
              <a:buClr>
                <a:srgbClr val="5F6665"/>
              </a:buClr>
              <a:buSzPts val="2600"/>
              <a:buFont typeface="Arial"/>
              <a:buChar char="•"/>
              <a:defRPr sz="2600" b="0" i="0" u="none" strike="noStrike" cap="none">
                <a:solidFill>
                  <a:srgbClr val="5F6665"/>
                </a:solidFill>
                <a:latin typeface="Calibri"/>
                <a:ea typeface="Calibri"/>
                <a:cs typeface="Calibri"/>
                <a:sym typeface="Calibri"/>
              </a:defRPr>
            </a:lvl1pPr>
            <a:lvl2pPr marL="914400" marR="0" lvl="1" indent="-393700" algn="l" rtl="0">
              <a:lnSpc>
                <a:spcPct val="100000"/>
              </a:lnSpc>
              <a:spcBef>
                <a:spcPts val="1000"/>
              </a:spcBef>
              <a:spcAft>
                <a:spcPts val="0"/>
              </a:spcAft>
              <a:buClr>
                <a:srgbClr val="5F6665"/>
              </a:buClr>
              <a:buSzPts val="2600"/>
              <a:buFont typeface="Arial"/>
              <a:buChar char="•"/>
              <a:defRPr sz="2600" b="0" i="0" u="none" strike="noStrike" cap="none">
                <a:solidFill>
                  <a:srgbClr val="5F6665"/>
                </a:solidFill>
                <a:latin typeface="Calibri"/>
                <a:ea typeface="Calibri"/>
                <a:cs typeface="Calibri"/>
                <a:sym typeface="Calibri"/>
              </a:defRPr>
            </a:lvl2pPr>
            <a:lvl3pPr marL="1371600" marR="0" lvl="2"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65" name="Google Shape;165;p39"/>
          <p:cNvSpPr txBox="1">
            <a:spLocks noGrp="1"/>
          </p:cNvSpPr>
          <p:nvPr>
            <p:ph type="body" idx="9"/>
          </p:nvPr>
        </p:nvSpPr>
        <p:spPr>
          <a:xfrm>
            <a:off x="12845142" y="6911195"/>
            <a:ext cx="3993396" cy="5297526"/>
          </a:xfrm>
          <a:prstGeom prst="rect">
            <a:avLst/>
          </a:prstGeom>
          <a:noFill/>
          <a:ln>
            <a:noFill/>
          </a:ln>
        </p:spPr>
        <p:txBody>
          <a:bodyPr spcFirstLastPara="1" wrap="square" lIns="91425" tIns="45700" rIns="91425" bIns="45700" anchor="t" anchorCtr="0">
            <a:noAutofit/>
          </a:bodyPr>
          <a:lstStyle>
            <a:lvl1pPr marL="457200" marR="0" lvl="0" indent="-393700" algn="l" rtl="0">
              <a:lnSpc>
                <a:spcPct val="100000"/>
              </a:lnSpc>
              <a:spcBef>
                <a:spcPts val="2000"/>
              </a:spcBef>
              <a:spcAft>
                <a:spcPts val="0"/>
              </a:spcAft>
              <a:buClr>
                <a:srgbClr val="5F6665"/>
              </a:buClr>
              <a:buSzPts val="2600"/>
              <a:buFont typeface="Arial"/>
              <a:buChar char="•"/>
              <a:defRPr sz="2600" b="0" i="0" u="none" strike="noStrike" cap="none">
                <a:solidFill>
                  <a:srgbClr val="5F6665"/>
                </a:solidFill>
                <a:latin typeface="Calibri"/>
                <a:ea typeface="Calibri"/>
                <a:cs typeface="Calibri"/>
                <a:sym typeface="Calibri"/>
              </a:defRPr>
            </a:lvl1pPr>
            <a:lvl2pPr marL="914400" marR="0" lvl="1" indent="-393700" algn="l" rtl="0">
              <a:lnSpc>
                <a:spcPct val="100000"/>
              </a:lnSpc>
              <a:spcBef>
                <a:spcPts val="1000"/>
              </a:spcBef>
              <a:spcAft>
                <a:spcPts val="0"/>
              </a:spcAft>
              <a:buClr>
                <a:srgbClr val="5F6665"/>
              </a:buClr>
              <a:buSzPts val="2600"/>
              <a:buFont typeface="Arial"/>
              <a:buChar char="•"/>
              <a:defRPr sz="2600" b="0" i="0" u="none" strike="noStrike" cap="none">
                <a:solidFill>
                  <a:srgbClr val="5F6665"/>
                </a:solidFill>
                <a:latin typeface="Calibri"/>
                <a:ea typeface="Calibri"/>
                <a:cs typeface="Calibri"/>
                <a:sym typeface="Calibri"/>
              </a:defRPr>
            </a:lvl2pPr>
            <a:lvl3pPr marL="1371600" marR="0" lvl="2"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grpSp>
        <p:nvGrpSpPr>
          <p:cNvPr id="166" name="Google Shape;166;p39"/>
          <p:cNvGrpSpPr/>
          <p:nvPr/>
        </p:nvGrpSpPr>
        <p:grpSpPr>
          <a:xfrm>
            <a:off x="0" y="362158"/>
            <a:ext cx="10241283" cy="144309"/>
            <a:chOff x="0" y="2117183"/>
            <a:chExt cx="8534406" cy="144309"/>
          </a:xfrm>
        </p:grpSpPr>
        <p:sp>
          <p:nvSpPr>
            <p:cNvPr id="167" name="Google Shape;167;p39"/>
            <p:cNvSpPr/>
            <p:nvPr/>
          </p:nvSpPr>
          <p:spPr>
            <a:xfrm>
              <a:off x="0" y="2117183"/>
              <a:ext cx="2066502" cy="144309"/>
            </a:xfrm>
            <a:prstGeom prst="rect">
              <a:avLst/>
            </a:prstGeom>
            <a:solidFill>
              <a:srgbClr val="0D67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168" name="Google Shape;168;p39"/>
            <p:cNvSpPr/>
            <p:nvPr/>
          </p:nvSpPr>
          <p:spPr>
            <a:xfrm>
              <a:off x="2155968" y="2117183"/>
              <a:ext cx="2066502" cy="144309"/>
            </a:xfrm>
            <a:prstGeom prst="rect">
              <a:avLst/>
            </a:prstGeom>
            <a:solidFill>
              <a:srgbClr val="9E76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169" name="Google Shape;169;p39"/>
            <p:cNvSpPr/>
            <p:nvPr/>
          </p:nvSpPr>
          <p:spPr>
            <a:xfrm>
              <a:off x="4311936" y="2117183"/>
              <a:ext cx="2066502" cy="144309"/>
            </a:xfrm>
            <a:prstGeom prst="rect">
              <a:avLst/>
            </a:prstGeom>
            <a:solidFill>
              <a:srgbClr val="45978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170" name="Google Shape;170;p39"/>
            <p:cNvSpPr/>
            <p:nvPr/>
          </p:nvSpPr>
          <p:spPr>
            <a:xfrm>
              <a:off x="6467904" y="2117183"/>
              <a:ext cx="2066502" cy="144309"/>
            </a:xfrm>
            <a:prstGeom prst="rect">
              <a:avLst/>
            </a:prstGeom>
            <a:solidFill>
              <a:srgbClr val="D1A1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grpSp>
      <p:pic>
        <p:nvPicPr>
          <p:cNvPr id="171" name="Google Shape;171;p39"/>
          <p:cNvPicPr preferRelativeResize="0"/>
          <p:nvPr/>
        </p:nvPicPr>
        <p:blipFill rotWithShape="1">
          <a:blip r:embed="rId2">
            <a:alphaModFix/>
          </a:blip>
          <a:srcRect/>
          <a:stretch/>
        </p:blipFill>
        <p:spPr>
          <a:xfrm>
            <a:off x="20820184" y="1001559"/>
            <a:ext cx="2421543" cy="564301"/>
          </a:xfrm>
          <a:prstGeom prst="rect">
            <a:avLst/>
          </a:prstGeom>
          <a:noFill/>
          <a:ln>
            <a:noFill/>
          </a:ln>
        </p:spPr>
      </p:pic>
      <p:pic>
        <p:nvPicPr>
          <p:cNvPr id="3" name="Picture 2" descr="County logo.png">
            <a:extLst>
              <a:ext uri="{FF2B5EF4-FFF2-40B4-BE49-F238E27FC236}">
                <a16:creationId xmlns:a16="http://schemas.microsoft.com/office/drawing/2014/main" id="{3AE07697-18C3-495B-941A-D02ADC0B5AA0}"/>
              </a:ext>
            </a:extLst>
          </p:cNvPr>
          <p:cNvPicPr>
            <a:picLocks noChangeAspect="1"/>
          </p:cNvPicPr>
          <p:nvPr userDrawn="1"/>
        </p:nvPicPr>
        <p:blipFill>
          <a:blip r:embed="rId3"/>
          <a:stretch>
            <a:fillRect/>
          </a:stretch>
        </p:blipFill>
        <p:spPr>
          <a:xfrm>
            <a:off x="19398372" y="731110"/>
            <a:ext cx="1126018" cy="112471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urce Graphic_4 Callouts B">
  <p:cSld name="Source Graphic_4 Callouts B">
    <p:spTree>
      <p:nvGrpSpPr>
        <p:cNvPr id="1" name="Shape 172"/>
        <p:cNvGrpSpPr/>
        <p:nvPr/>
      </p:nvGrpSpPr>
      <p:grpSpPr>
        <a:xfrm>
          <a:off x="0" y="0"/>
          <a:ext cx="0" cy="0"/>
          <a:chOff x="0" y="0"/>
          <a:chExt cx="0" cy="0"/>
        </a:xfrm>
      </p:grpSpPr>
      <p:sp>
        <p:nvSpPr>
          <p:cNvPr id="173" name="Google Shape;173;p40"/>
          <p:cNvSpPr/>
          <p:nvPr/>
        </p:nvSpPr>
        <p:spPr>
          <a:xfrm>
            <a:off x="17752938" y="4493781"/>
            <a:ext cx="4671633" cy="9237598"/>
          </a:xfrm>
          <a:prstGeom prst="rect">
            <a:avLst/>
          </a:prstGeom>
          <a:solidFill>
            <a:srgbClr val="D1A140"/>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2600"/>
              <a:buFont typeface="Arial"/>
              <a:buNone/>
            </a:pPr>
            <a:endParaRPr sz="2600" b="0" i="0" u="none" strike="noStrike" cap="none">
              <a:solidFill>
                <a:srgbClr val="DCDEE0"/>
              </a:solidFill>
              <a:latin typeface="Calibri"/>
              <a:ea typeface="Calibri"/>
              <a:cs typeface="Calibri"/>
              <a:sym typeface="Calibri"/>
            </a:endParaRPr>
          </a:p>
        </p:txBody>
      </p:sp>
      <p:sp>
        <p:nvSpPr>
          <p:cNvPr id="174" name="Google Shape;174;p40"/>
          <p:cNvSpPr txBox="1">
            <a:spLocks noGrp="1"/>
          </p:cNvSpPr>
          <p:nvPr>
            <p:ph type="body" idx="1"/>
          </p:nvPr>
        </p:nvSpPr>
        <p:spPr>
          <a:xfrm>
            <a:off x="18092056" y="6911195"/>
            <a:ext cx="3993396" cy="5297526"/>
          </a:xfrm>
          <a:prstGeom prst="rect">
            <a:avLst/>
          </a:prstGeom>
          <a:noFill/>
          <a:ln>
            <a:noFill/>
          </a:ln>
        </p:spPr>
        <p:txBody>
          <a:bodyPr spcFirstLastPara="1" wrap="square" lIns="91425" tIns="45700" rIns="91425" bIns="45700" anchor="t" anchorCtr="0">
            <a:noAutofit/>
          </a:bodyPr>
          <a:lstStyle>
            <a:lvl1pPr marL="457200" marR="0" lvl="0" indent="-393700" algn="l" rtl="0">
              <a:lnSpc>
                <a:spcPct val="100000"/>
              </a:lnSpc>
              <a:spcBef>
                <a:spcPts val="2000"/>
              </a:spcBef>
              <a:spcAft>
                <a:spcPts val="0"/>
              </a:spcAft>
              <a:buClr>
                <a:schemeClr val="lt1"/>
              </a:buClr>
              <a:buSzPts val="2600"/>
              <a:buFont typeface="Arial"/>
              <a:buChar char="•"/>
              <a:defRPr sz="2600" b="0" i="0" u="none" strike="noStrike" cap="none">
                <a:solidFill>
                  <a:schemeClr val="lt1"/>
                </a:solidFill>
                <a:latin typeface="Calibri"/>
                <a:ea typeface="Calibri"/>
                <a:cs typeface="Calibri"/>
                <a:sym typeface="Calibri"/>
              </a:defRPr>
            </a:lvl1pPr>
            <a:lvl2pPr marL="914400" marR="0" lvl="1" indent="-393700" algn="l" rtl="0">
              <a:lnSpc>
                <a:spcPct val="100000"/>
              </a:lnSpc>
              <a:spcBef>
                <a:spcPts val="1000"/>
              </a:spcBef>
              <a:spcAft>
                <a:spcPts val="0"/>
              </a:spcAft>
              <a:buClr>
                <a:schemeClr val="lt1"/>
              </a:buClr>
              <a:buSzPts val="2600"/>
              <a:buFont typeface="Arial"/>
              <a:buChar char="•"/>
              <a:defRPr sz="2600" b="0" i="0" u="none" strike="noStrike" cap="none">
                <a:solidFill>
                  <a:schemeClr val="lt1"/>
                </a:solidFill>
                <a:latin typeface="Calibri"/>
                <a:ea typeface="Calibri"/>
                <a:cs typeface="Calibri"/>
                <a:sym typeface="Calibri"/>
              </a:defRPr>
            </a:lvl2pPr>
            <a:lvl3pPr marL="1371600" marR="0" lvl="2"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75" name="Google Shape;175;p40"/>
          <p:cNvSpPr/>
          <p:nvPr/>
        </p:nvSpPr>
        <p:spPr>
          <a:xfrm>
            <a:off x="2012196" y="4493781"/>
            <a:ext cx="4671633" cy="9237598"/>
          </a:xfrm>
          <a:prstGeom prst="rect">
            <a:avLst/>
          </a:prstGeom>
          <a:solidFill>
            <a:srgbClr val="0D6781"/>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2600"/>
              <a:buFont typeface="Arial"/>
              <a:buNone/>
            </a:pPr>
            <a:endParaRPr sz="2600" b="0" i="0" u="none" strike="noStrike" cap="none">
              <a:solidFill>
                <a:srgbClr val="DCDEE0"/>
              </a:solidFill>
              <a:latin typeface="Calibri"/>
              <a:ea typeface="Calibri"/>
              <a:cs typeface="Calibri"/>
              <a:sym typeface="Calibri"/>
            </a:endParaRPr>
          </a:p>
        </p:txBody>
      </p:sp>
      <p:sp>
        <p:nvSpPr>
          <p:cNvPr id="176" name="Google Shape;176;p40"/>
          <p:cNvSpPr txBox="1">
            <a:spLocks noGrp="1"/>
          </p:cNvSpPr>
          <p:nvPr>
            <p:ph type="body" idx="2"/>
          </p:nvPr>
        </p:nvSpPr>
        <p:spPr>
          <a:xfrm>
            <a:off x="2351315" y="6911195"/>
            <a:ext cx="3993396" cy="5297526"/>
          </a:xfrm>
          <a:prstGeom prst="rect">
            <a:avLst/>
          </a:prstGeom>
          <a:noFill/>
          <a:ln>
            <a:noFill/>
          </a:ln>
        </p:spPr>
        <p:txBody>
          <a:bodyPr spcFirstLastPara="1" wrap="square" lIns="91425" tIns="45700" rIns="91425" bIns="45700" anchor="t" anchorCtr="0">
            <a:noAutofit/>
          </a:bodyPr>
          <a:lstStyle>
            <a:lvl1pPr marL="457200" marR="0" lvl="0" indent="-393700" algn="l" rtl="0">
              <a:lnSpc>
                <a:spcPct val="100000"/>
              </a:lnSpc>
              <a:spcBef>
                <a:spcPts val="2000"/>
              </a:spcBef>
              <a:spcAft>
                <a:spcPts val="0"/>
              </a:spcAft>
              <a:buClr>
                <a:schemeClr val="lt1"/>
              </a:buClr>
              <a:buSzPts val="2600"/>
              <a:buFont typeface="Arial"/>
              <a:buChar char="•"/>
              <a:defRPr sz="2600" b="0" i="0" u="none" strike="noStrike" cap="none">
                <a:solidFill>
                  <a:schemeClr val="lt1"/>
                </a:solidFill>
                <a:latin typeface="Calibri"/>
                <a:ea typeface="Calibri"/>
                <a:cs typeface="Calibri"/>
                <a:sym typeface="Calibri"/>
              </a:defRPr>
            </a:lvl1pPr>
            <a:lvl2pPr marL="914400" marR="0" lvl="1" indent="-393700" algn="l" rtl="0">
              <a:lnSpc>
                <a:spcPct val="100000"/>
              </a:lnSpc>
              <a:spcBef>
                <a:spcPts val="1000"/>
              </a:spcBef>
              <a:spcAft>
                <a:spcPts val="0"/>
              </a:spcAft>
              <a:buClr>
                <a:schemeClr val="lt1"/>
              </a:buClr>
              <a:buSzPts val="2600"/>
              <a:buFont typeface="Arial"/>
              <a:buChar char="•"/>
              <a:defRPr sz="2600" b="0" i="0" u="none" strike="noStrike" cap="none">
                <a:solidFill>
                  <a:schemeClr val="lt1"/>
                </a:solidFill>
                <a:latin typeface="Calibri"/>
                <a:ea typeface="Calibri"/>
                <a:cs typeface="Calibri"/>
                <a:sym typeface="Calibri"/>
              </a:defRPr>
            </a:lvl2pPr>
            <a:lvl3pPr marL="1371600" marR="0" lvl="2"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77" name="Google Shape;177;p40"/>
          <p:cNvSpPr txBox="1">
            <a:spLocks noGrp="1"/>
          </p:cNvSpPr>
          <p:nvPr>
            <p:ph type="body" idx="3"/>
          </p:nvPr>
        </p:nvSpPr>
        <p:spPr>
          <a:xfrm>
            <a:off x="1391728" y="2075932"/>
            <a:ext cx="10718882" cy="20740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4444"/>
              </a:lnSpc>
              <a:spcBef>
                <a:spcPts val="0"/>
              </a:spcBef>
              <a:spcAft>
                <a:spcPts val="0"/>
              </a:spcAft>
              <a:buClr>
                <a:schemeClr val="dk1"/>
              </a:buClr>
              <a:buSzPts val="7200"/>
              <a:buFont typeface="Arial"/>
              <a:buNone/>
              <a:defRPr sz="7200" b="1" i="0" u="none" strike="noStrike" cap="none">
                <a:solidFill>
                  <a:schemeClr val="dk1"/>
                </a:solidFill>
                <a:latin typeface="Calibri"/>
                <a:ea typeface="Calibri"/>
                <a:cs typeface="Calibri"/>
                <a:sym typeface="Calibri"/>
              </a:defRPr>
            </a:lvl1pPr>
            <a:lvl2pPr marL="914400" marR="0" lvl="1"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2pPr>
            <a:lvl3pPr marL="1371600" marR="0" lvl="2"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78" name="Google Shape;178;p40"/>
          <p:cNvSpPr/>
          <p:nvPr/>
        </p:nvSpPr>
        <p:spPr>
          <a:xfrm>
            <a:off x="2012196" y="4493781"/>
            <a:ext cx="4671633" cy="215005"/>
          </a:xfrm>
          <a:prstGeom prst="rect">
            <a:avLst/>
          </a:prstGeom>
          <a:gradFill>
            <a:gsLst>
              <a:gs pos="0">
                <a:srgbClr val="0D6781"/>
              </a:gs>
              <a:gs pos="100000">
                <a:srgbClr val="578097"/>
              </a:gs>
            </a:gsLst>
            <a:lin ang="18900000" scaled="0"/>
          </a:gra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rgbClr val="5F6665"/>
              </a:solidFill>
              <a:latin typeface="Calibri"/>
              <a:ea typeface="Calibri"/>
              <a:cs typeface="Calibri"/>
              <a:sym typeface="Calibri"/>
            </a:endParaRPr>
          </a:p>
        </p:txBody>
      </p:sp>
      <p:sp>
        <p:nvSpPr>
          <p:cNvPr id="179" name="Google Shape;179;p40"/>
          <p:cNvSpPr/>
          <p:nvPr/>
        </p:nvSpPr>
        <p:spPr>
          <a:xfrm>
            <a:off x="7259110" y="4493781"/>
            <a:ext cx="4671633" cy="9237598"/>
          </a:xfrm>
          <a:prstGeom prst="rect">
            <a:avLst/>
          </a:prstGeom>
          <a:solidFill>
            <a:srgbClr val="9E76B4"/>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2600"/>
              <a:buFont typeface="Arial"/>
              <a:buNone/>
            </a:pPr>
            <a:endParaRPr sz="2600" b="0" i="0" u="none" strike="noStrike" cap="none">
              <a:solidFill>
                <a:srgbClr val="DCDEE0"/>
              </a:solidFill>
              <a:latin typeface="Calibri"/>
              <a:ea typeface="Calibri"/>
              <a:cs typeface="Calibri"/>
              <a:sym typeface="Calibri"/>
            </a:endParaRPr>
          </a:p>
        </p:txBody>
      </p:sp>
      <p:sp>
        <p:nvSpPr>
          <p:cNvPr id="180" name="Google Shape;180;p40"/>
          <p:cNvSpPr/>
          <p:nvPr/>
        </p:nvSpPr>
        <p:spPr>
          <a:xfrm>
            <a:off x="7259110" y="4493781"/>
            <a:ext cx="4671633" cy="215005"/>
          </a:xfrm>
          <a:prstGeom prst="rect">
            <a:avLst/>
          </a:prstGeom>
          <a:gradFill>
            <a:gsLst>
              <a:gs pos="0">
                <a:srgbClr val="9E76B4"/>
              </a:gs>
              <a:gs pos="100000">
                <a:srgbClr val="B292C4"/>
              </a:gs>
            </a:gsLst>
            <a:lin ang="18900000" scaled="0"/>
          </a:gra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rgbClr val="5F6665"/>
              </a:solidFill>
              <a:latin typeface="Calibri"/>
              <a:ea typeface="Calibri"/>
              <a:cs typeface="Calibri"/>
              <a:sym typeface="Calibri"/>
            </a:endParaRPr>
          </a:p>
        </p:txBody>
      </p:sp>
      <p:sp>
        <p:nvSpPr>
          <p:cNvPr id="181" name="Google Shape;181;p40"/>
          <p:cNvSpPr/>
          <p:nvPr/>
        </p:nvSpPr>
        <p:spPr>
          <a:xfrm>
            <a:off x="12506024" y="4493781"/>
            <a:ext cx="4671633" cy="9237598"/>
          </a:xfrm>
          <a:prstGeom prst="rect">
            <a:avLst/>
          </a:prstGeom>
          <a:solidFill>
            <a:srgbClr val="459786"/>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2600"/>
              <a:buFont typeface="Arial"/>
              <a:buNone/>
            </a:pPr>
            <a:endParaRPr sz="2600" b="0" i="0" u="none" strike="noStrike" cap="none">
              <a:solidFill>
                <a:srgbClr val="DCDEE0"/>
              </a:solidFill>
              <a:latin typeface="Calibri"/>
              <a:ea typeface="Calibri"/>
              <a:cs typeface="Calibri"/>
              <a:sym typeface="Calibri"/>
            </a:endParaRPr>
          </a:p>
        </p:txBody>
      </p:sp>
      <p:sp>
        <p:nvSpPr>
          <p:cNvPr id="182" name="Google Shape;182;p40"/>
          <p:cNvSpPr/>
          <p:nvPr/>
        </p:nvSpPr>
        <p:spPr>
          <a:xfrm>
            <a:off x="12506024" y="4493781"/>
            <a:ext cx="4671633" cy="215005"/>
          </a:xfrm>
          <a:prstGeom prst="rect">
            <a:avLst/>
          </a:prstGeom>
          <a:gradFill>
            <a:gsLst>
              <a:gs pos="0">
                <a:srgbClr val="459786"/>
              </a:gs>
              <a:gs pos="100000">
                <a:srgbClr val="78AB9F"/>
              </a:gs>
            </a:gsLst>
            <a:lin ang="18900000" scaled="0"/>
          </a:gra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rgbClr val="5F6665"/>
              </a:solidFill>
              <a:latin typeface="Calibri"/>
              <a:ea typeface="Calibri"/>
              <a:cs typeface="Calibri"/>
              <a:sym typeface="Calibri"/>
            </a:endParaRPr>
          </a:p>
        </p:txBody>
      </p:sp>
      <p:sp>
        <p:nvSpPr>
          <p:cNvPr id="183" name="Google Shape;183;p40"/>
          <p:cNvSpPr/>
          <p:nvPr/>
        </p:nvSpPr>
        <p:spPr>
          <a:xfrm>
            <a:off x="17752938" y="4493781"/>
            <a:ext cx="4671633" cy="215005"/>
          </a:xfrm>
          <a:prstGeom prst="rect">
            <a:avLst/>
          </a:prstGeom>
          <a:gradFill>
            <a:gsLst>
              <a:gs pos="0">
                <a:srgbClr val="D1A140"/>
              </a:gs>
              <a:gs pos="100000">
                <a:srgbClr val="DFB76E"/>
              </a:gs>
            </a:gsLst>
            <a:lin ang="18900000" scaled="0"/>
          </a:gra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rgbClr val="5F6665"/>
              </a:solidFill>
              <a:latin typeface="Calibri"/>
              <a:ea typeface="Calibri"/>
              <a:cs typeface="Calibri"/>
              <a:sym typeface="Calibri"/>
            </a:endParaRPr>
          </a:p>
        </p:txBody>
      </p:sp>
      <p:sp>
        <p:nvSpPr>
          <p:cNvPr id="184" name="Google Shape;184;p40"/>
          <p:cNvSpPr txBox="1">
            <a:spLocks noGrp="1"/>
          </p:cNvSpPr>
          <p:nvPr>
            <p:ph type="body" idx="4"/>
          </p:nvPr>
        </p:nvSpPr>
        <p:spPr>
          <a:xfrm>
            <a:off x="2012195" y="5826758"/>
            <a:ext cx="4671633" cy="507831"/>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90000"/>
              </a:lnSpc>
              <a:spcBef>
                <a:spcPts val="200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2pPr>
            <a:lvl3pPr marL="1371600" marR="0" lvl="2" indent="-228600" algn="ct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3pPr>
            <a:lvl4pPr marL="1828800" marR="0" lvl="3" indent="-228600" algn="ct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4pPr>
            <a:lvl5pPr marL="2286000" marR="0" lvl="4" indent="-228600" algn="ct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85" name="Google Shape;185;p40"/>
          <p:cNvSpPr txBox="1">
            <a:spLocks noGrp="1"/>
          </p:cNvSpPr>
          <p:nvPr>
            <p:ph type="body" idx="5"/>
          </p:nvPr>
        </p:nvSpPr>
        <p:spPr>
          <a:xfrm>
            <a:off x="7259109" y="5826758"/>
            <a:ext cx="4671633" cy="507831"/>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90000"/>
              </a:lnSpc>
              <a:spcBef>
                <a:spcPts val="200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2pPr>
            <a:lvl3pPr marL="1371600" marR="0" lvl="2" indent="-228600" algn="ct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3pPr>
            <a:lvl4pPr marL="1828800" marR="0" lvl="3" indent="-228600" algn="ct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4pPr>
            <a:lvl5pPr marL="2286000" marR="0" lvl="4" indent="-228600" algn="ct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86" name="Google Shape;186;p40"/>
          <p:cNvSpPr txBox="1">
            <a:spLocks noGrp="1"/>
          </p:cNvSpPr>
          <p:nvPr>
            <p:ph type="body" idx="6"/>
          </p:nvPr>
        </p:nvSpPr>
        <p:spPr>
          <a:xfrm>
            <a:off x="12506024" y="5826758"/>
            <a:ext cx="4671633" cy="507831"/>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90000"/>
              </a:lnSpc>
              <a:spcBef>
                <a:spcPts val="200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2pPr>
            <a:lvl3pPr marL="1371600" marR="0" lvl="2" indent="-228600" algn="ct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3pPr>
            <a:lvl4pPr marL="1828800" marR="0" lvl="3" indent="-228600" algn="ct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4pPr>
            <a:lvl5pPr marL="2286000" marR="0" lvl="4" indent="-228600" algn="ct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87" name="Google Shape;187;p40"/>
          <p:cNvSpPr txBox="1">
            <a:spLocks noGrp="1"/>
          </p:cNvSpPr>
          <p:nvPr>
            <p:ph type="body" idx="7"/>
          </p:nvPr>
        </p:nvSpPr>
        <p:spPr>
          <a:xfrm>
            <a:off x="17752938" y="5826758"/>
            <a:ext cx="4671633" cy="507831"/>
          </a:xfrm>
          <a:prstGeom prst="rect">
            <a:avLst/>
          </a:prstGeom>
          <a:noFill/>
          <a:ln>
            <a:noFill/>
          </a:ln>
        </p:spPr>
        <p:txBody>
          <a:bodyPr spcFirstLastPara="1" wrap="square" lIns="91425" tIns="45700" rIns="91425" bIns="45700" anchor="t" anchorCtr="0">
            <a:spAutoFit/>
          </a:bodyPr>
          <a:lstStyle>
            <a:lvl1pPr marL="457200" marR="0" lvl="0" indent="-228600" algn="ctr" rtl="0">
              <a:lnSpc>
                <a:spcPct val="90000"/>
              </a:lnSpc>
              <a:spcBef>
                <a:spcPts val="200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2pPr>
            <a:lvl3pPr marL="1371600" marR="0" lvl="2" indent="-228600" algn="ct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3pPr>
            <a:lvl4pPr marL="1828800" marR="0" lvl="3" indent="-228600" algn="ct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4pPr>
            <a:lvl5pPr marL="2286000" marR="0" lvl="4" indent="-228600" algn="ctr"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88" name="Google Shape;188;p40"/>
          <p:cNvSpPr txBox="1">
            <a:spLocks noGrp="1"/>
          </p:cNvSpPr>
          <p:nvPr>
            <p:ph type="body" idx="8"/>
          </p:nvPr>
        </p:nvSpPr>
        <p:spPr>
          <a:xfrm>
            <a:off x="7598228" y="6911195"/>
            <a:ext cx="3993396" cy="5297526"/>
          </a:xfrm>
          <a:prstGeom prst="rect">
            <a:avLst/>
          </a:prstGeom>
          <a:noFill/>
          <a:ln>
            <a:noFill/>
          </a:ln>
        </p:spPr>
        <p:txBody>
          <a:bodyPr spcFirstLastPara="1" wrap="square" lIns="91425" tIns="45700" rIns="91425" bIns="45700" anchor="t" anchorCtr="0">
            <a:noAutofit/>
          </a:bodyPr>
          <a:lstStyle>
            <a:lvl1pPr marL="457200" marR="0" lvl="0" indent="-393700" algn="l" rtl="0">
              <a:lnSpc>
                <a:spcPct val="100000"/>
              </a:lnSpc>
              <a:spcBef>
                <a:spcPts val="2000"/>
              </a:spcBef>
              <a:spcAft>
                <a:spcPts val="0"/>
              </a:spcAft>
              <a:buClr>
                <a:schemeClr val="lt1"/>
              </a:buClr>
              <a:buSzPts val="2600"/>
              <a:buFont typeface="Arial"/>
              <a:buChar char="•"/>
              <a:defRPr sz="2600" b="0" i="0" u="none" strike="noStrike" cap="none">
                <a:solidFill>
                  <a:schemeClr val="lt1"/>
                </a:solidFill>
                <a:latin typeface="Calibri"/>
                <a:ea typeface="Calibri"/>
                <a:cs typeface="Calibri"/>
                <a:sym typeface="Calibri"/>
              </a:defRPr>
            </a:lvl1pPr>
            <a:lvl2pPr marL="914400" marR="0" lvl="1" indent="-393700" algn="l" rtl="0">
              <a:lnSpc>
                <a:spcPct val="100000"/>
              </a:lnSpc>
              <a:spcBef>
                <a:spcPts val="1000"/>
              </a:spcBef>
              <a:spcAft>
                <a:spcPts val="0"/>
              </a:spcAft>
              <a:buClr>
                <a:schemeClr val="lt1"/>
              </a:buClr>
              <a:buSzPts val="2600"/>
              <a:buFont typeface="Arial"/>
              <a:buChar char="•"/>
              <a:defRPr sz="2600" b="0" i="0" u="none" strike="noStrike" cap="none">
                <a:solidFill>
                  <a:schemeClr val="lt1"/>
                </a:solidFill>
                <a:latin typeface="Calibri"/>
                <a:ea typeface="Calibri"/>
                <a:cs typeface="Calibri"/>
                <a:sym typeface="Calibri"/>
              </a:defRPr>
            </a:lvl2pPr>
            <a:lvl3pPr marL="1371600" marR="0" lvl="2"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89" name="Google Shape;189;p40"/>
          <p:cNvSpPr txBox="1">
            <a:spLocks noGrp="1"/>
          </p:cNvSpPr>
          <p:nvPr>
            <p:ph type="body" idx="9"/>
          </p:nvPr>
        </p:nvSpPr>
        <p:spPr>
          <a:xfrm>
            <a:off x="12845142" y="6911195"/>
            <a:ext cx="3993396" cy="5297526"/>
          </a:xfrm>
          <a:prstGeom prst="rect">
            <a:avLst/>
          </a:prstGeom>
          <a:noFill/>
          <a:ln>
            <a:noFill/>
          </a:ln>
        </p:spPr>
        <p:txBody>
          <a:bodyPr spcFirstLastPara="1" wrap="square" lIns="91425" tIns="45700" rIns="91425" bIns="45700" anchor="t" anchorCtr="0">
            <a:noAutofit/>
          </a:bodyPr>
          <a:lstStyle>
            <a:lvl1pPr marL="457200" marR="0" lvl="0" indent="-393700" algn="l" rtl="0">
              <a:lnSpc>
                <a:spcPct val="100000"/>
              </a:lnSpc>
              <a:spcBef>
                <a:spcPts val="2000"/>
              </a:spcBef>
              <a:spcAft>
                <a:spcPts val="0"/>
              </a:spcAft>
              <a:buClr>
                <a:schemeClr val="lt1"/>
              </a:buClr>
              <a:buSzPts val="2600"/>
              <a:buFont typeface="Arial"/>
              <a:buChar char="•"/>
              <a:defRPr sz="2600" b="0" i="0" u="none" strike="noStrike" cap="none">
                <a:solidFill>
                  <a:schemeClr val="lt1"/>
                </a:solidFill>
                <a:latin typeface="Calibri"/>
                <a:ea typeface="Calibri"/>
                <a:cs typeface="Calibri"/>
                <a:sym typeface="Calibri"/>
              </a:defRPr>
            </a:lvl1pPr>
            <a:lvl2pPr marL="914400" marR="0" lvl="1" indent="-393700" algn="l" rtl="0">
              <a:lnSpc>
                <a:spcPct val="100000"/>
              </a:lnSpc>
              <a:spcBef>
                <a:spcPts val="1000"/>
              </a:spcBef>
              <a:spcAft>
                <a:spcPts val="0"/>
              </a:spcAft>
              <a:buClr>
                <a:schemeClr val="lt1"/>
              </a:buClr>
              <a:buSzPts val="2600"/>
              <a:buFont typeface="Arial"/>
              <a:buChar char="•"/>
              <a:defRPr sz="2600" b="0" i="0" u="none" strike="noStrike" cap="none">
                <a:solidFill>
                  <a:schemeClr val="lt1"/>
                </a:solidFill>
                <a:latin typeface="Calibri"/>
                <a:ea typeface="Calibri"/>
                <a:cs typeface="Calibri"/>
                <a:sym typeface="Calibri"/>
              </a:defRPr>
            </a:lvl2pPr>
            <a:lvl3pPr marL="1371600" marR="0" lvl="2"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pic>
        <p:nvPicPr>
          <p:cNvPr id="190" name="Google Shape;190;p40"/>
          <p:cNvPicPr preferRelativeResize="0"/>
          <p:nvPr/>
        </p:nvPicPr>
        <p:blipFill rotWithShape="1">
          <a:blip r:embed="rId2">
            <a:alphaModFix/>
          </a:blip>
          <a:srcRect/>
          <a:stretch/>
        </p:blipFill>
        <p:spPr>
          <a:xfrm>
            <a:off x="20820184" y="1001559"/>
            <a:ext cx="2421543" cy="564301"/>
          </a:xfrm>
          <a:prstGeom prst="rect">
            <a:avLst/>
          </a:prstGeom>
          <a:noFill/>
          <a:ln>
            <a:noFill/>
          </a:ln>
        </p:spPr>
      </p:pic>
      <p:pic>
        <p:nvPicPr>
          <p:cNvPr id="3" name="Picture 2" descr="County logo.png">
            <a:extLst>
              <a:ext uri="{FF2B5EF4-FFF2-40B4-BE49-F238E27FC236}">
                <a16:creationId xmlns:a16="http://schemas.microsoft.com/office/drawing/2014/main" id="{686E5FE8-FF3D-51D2-D299-AE120CFAAB81}"/>
              </a:ext>
            </a:extLst>
          </p:cNvPr>
          <p:cNvPicPr>
            <a:picLocks noChangeAspect="1"/>
          </p:cNvPicPr>
          <p:nvPr userDrawn="1"/>
        </p:nvPicPr>
        <p:blipFill>
          <a:blip r:embed="rId3"/>
          <a:stretch>
            <a:fillRect/>
          </a:stretch>
        </p:blipFill>
        <p:spPr>
          <a:xfrm>
            <a:off x="19398372" y="731110"/>
            <a:ext cx="1126018" cy="112471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ource Graphic_Pros and Cons">
  <p:cSld name="Source Graphic_Pros and Cons">
    <p:spTree>
      <p:nvGrpSpPr>
        <p:cNvPr id="1" name="Shape 191"/>
        <p:cNvGrpSpPr/>
        <p:nvPr/>
      </p:nvGrpSpPr>
      <p:grpSpPr>
        <a:xfrm>
          <a:off x="0" y="0"/>
          <a:ext cx="0" cy="0"/>
          <a:chOff x="0" y="0"/>
          <a:chExt cx="0" cy="0"/>
        </a:xfrm>
      </p:grpSpPr>
      <p:sp>
        <p:nvSpPr>
          <p:cNvPr id="192" name="Google Shape;192;p41"/>
          <p:cNvSpPr/>
          <p:nvPr/>
        </p:nvSpPr>
        <p:spPr>
          <a:xfrm>
            <a:off x="2379274" y="5645247"/>
            <a:ext cx="9547946" cy="1117503"/>
          </a:xfrm>
          <a:prstGeom prst="rect">
            <a:avLst/>
          </a:prstGeom>
          <a:solidFill>
            <a:srgbClr val="5F6665"/>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2600"/>
              <a:buFont typeface="Arial"/>
              <a:buNone/>
            </a:pPr>
            <a:endParaRPr sz="2600" b="0" i="0" u="none" strike="noStrike" cap="none">
              <a:solidFill>
                <a:srgbClr val="6E686F"/>
              </a:solidFill>
              <a:latin typeface="Calibri"/>
              <a:ea typeface="Calibri"/>
              <a:cs typeface="Calibri"/>
              <a:sym typeface="Calibri"/>
            </a:endParaRPr>
          </a:p>
        </p:txBody>
      </p:sp>
      <p:sp>
        <p:nvSpPr>
          <p:cNvPr id="193" name="Google Shape;193;p41"/>
          <p:cNvSpPr/>
          <p:nvPr/>
        </p:nvSpPr>
        <p:spPr>
          <a:xfrm>
            <a:off x="12852273" y="5645246"/>
            <a:ext cx="9547946" cy="1117503"/>
          </a:xfrm>
          <a:prstGeom prst="rect">
            <a:avLst/>
          </a:prstGeom>
          <a:solidFill>
            <a:srgbClr val="5F6665"/>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2600"/>
              <a:buFont typeface="Arial"/>
              <a:buNone/>
            </a:pPr>
            <a:endParaRPr sz="2600" b="0" i="0" u="none" strike="noStrike" cap="none">
              <a:solidFill>
                <a:srgbClr val="6E686F"/>
              </a:solidFill>
              <a:latin typeface="Calibri"/>
              <a:ea typeface="Calibri"/>
              <a:cs typeface="Calibri"/>
              <a:sym typeface="Calibri"/>
            </a:endParaRPr>
          </a:p>
        </p:txBody>
      </p:sp>
      <p:sp>
        <p:nvSpPr>
          <p:cNvPr id="194" name="Google Shape;194;p41"/>
          <p:cNvSpPr txBox="1">
            <a:spLocks noGrp="1"/>
          </p:cNvSpPr>
          <p:nvPr>
            <p:ph type="body" idx="1"/>
          </p:nvPr>
        </p:nvSpPr>
        <p:spPr>
          <a:xfrm>
            <a:off x="1391728" y="2075933"/>
            <a:ext cx="10604551" cy="17449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4444"/>
              </a:lnSpc>
              <a:spcBef>
                <a:spcPts val="0"/>
              </a:spcBef>
              <a:spcAft>
                <a:spcPts val="0"/>
              </a:spcAft>
              <a:buClr>
                <a:schemeClr val="dk1"/>
              </a:buClr>
              <a:buSzPts val="7200"/>
              <a:buFont typeface="Arial"/>
              <a:buNone/>
              <a:defRPr sz="7200" b="1" i="0" u="none" strike="noStrike" cap="none">
                <a:solidFill>
                  <a:schemeClr val="dk1"/>
                </a:solidFill>
                <a:latin typeface="Calibri"/>
                <a:ea typeface="Calibri"/>
                <a:cs typeface="Calibri"/>
                <a:sym typeface="Calibri"/>
              </a:defRPr>
            </a:lvl1pPr>
            <a:lvl2pPr marL="914400" marR="0" lvl="1"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2pPr>
            <a:lvl3pPr marL="1371600" marR="0" lvl="2"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Helvetica Neue"/>
                <a:ea typeface="Helvetica Neue"/>
                <a:cs typeface="Helvetica Neue"/>
                <a:sym typeface="Helvetica Neue"/>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95" name="Google Shape;195;p41"/>
          <p:cNvSpPr txBox="1">
            <a:spLocks noGrp="1"/>
          </p:cNvSpPr>
          <p:nvPr>
            <p:ph type="body" idx="2"/>
          </p:nvPr>
        </p:nvSpPr>
        <p:spPr>
          <a:xfrm>
            <a:off x="2379274" y="5645247"/>
            <a:ext cx="9547946" cy="1117502"/>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2000"/>
              </a:spcBef>
              <a:spcAft>
                <a:spcPts val="0"/>
              </a:spcAft>
              <a:buClr>
                <a:schemeClr val="lt1"/>
              </a:buClr>
              <a:buSzPts val="5400"/>
              <a:buFont typeface="Arial"/>
              <a:buNone/>
              <a:defRPr sz="54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1000"/>
              </a:spcBef>
              <a:spcAft>
                <a:spcPts val="0"/>
              </a:spcAft>
              <a:buClr>
                <a:schemeClr val="dk1"/>
              </a:buClr>
              <a:buSzPts val="5400"/>
              <a:buFont typeface="Arial"/>
              <a:buNone/>
              <a:defRPr sz="5400" b="1" i="0" u="none" strike="noStrike" cap="none">
                <a:solidFill>
                  <a:schemeClr val="dk1"/>
                </a:solidFill>
                <a:latin typeface="Calibri"/>
                <a:ea typeface="Calibri"/>
                <a:cs typeface="Calibri"/>
                <a:sym typeface="Calibri"/>
              </a:defRPr>
            </a:lvl2pPr>
            <a:lvl3pPr marL="1371600" marR="0" lvl="2" indent="-228600" algn="ctr" rtl="0">
              <a:lnSpc>
                <a:spcPct val="90000"/>
              </a:lnSpc>
              <a:spcBef>
                <a:spcPts val="1000"/>
              </a:spcBef>
              <a:spcAft>
                <a:spcPts val="0"/>
              </a:spcAft>
              <a:buClr>
                <a:schemeClr val="dk1"/>
              </a:buClr>
              <a:buSzPts val="5400"/>
              <a:buFont typeface="Arial"/>
              <a:buNone/>
              <a:defRPr sz="5400" b="1" i="0" u="none" strike="noStrike" cap="none">
                <a:solidFill>
                  <a:schemeClr val="dk1"/>
                </a:solidFill>
                <a:latin typeface="Calibri"/>
                <a:ea typeface="Calibri"/>
                <a:cs typeface="Calibri"/>
                <a:sym typeface="Calibri"/>
              </a:defRPr>
            </a:lvl3pPr>
            <a:lvl4pPr marL="1828800" marR="0" lvl="3" indent="-228600" algn="ctr" rtl="0">
              <a:lnSpc>
                <a:spcPct val="90000"/>
              </a:lnSpc>
              <a:spcBef>
                <a:spcPts val="1000"/>
              </a:spcBef>
              <a:spcAft>
                <a:spcPts val="0"/>
              </a:spcAft>
              <a:buClr>
                <a:schemeClr val="dk1"/>
              </a:buClr>
              <a:buSzPts val="5400"/>
              <a:buFont typeface="Arial"/>
              <a:buNone/>
              <a:defRPr sz="5400" b="1" i="0" u="none" strike="noStrike" cap="none">
                <a:solidFill>
                  <a:schemeClr val="dk1"/>
                </a:solidFill>
                <a:latin typeface="Calibri"/>
                <a:ea typeface="Calibri"/>
                <a:cs typeface="Calibri"/>
                <a:sym typeface="Calibri"/>
              </a:defRPr>
            </a:lvl4pPr>
            <a:lvl5pPr marL="2286000" marR="0" lvl="4" indent="-228600" algn="ctr" rtl="0">
              <a:lnSpc>
                <a:spcPct val="90000"/>
              </a:lnSpc>
              <a:spcBef>
                <a:spcPts val="1000"/>
              </a:spcBef>
              <a:spcAft>
                <a:spcPts val="0"/>
              </a:spcAft>
              <a:buClr>
                <a:schemeClr val="dk1"/>
              </a:buClr>
              <a:buSzPts val="5400"/>
              <a:buFont typeface="Arial"/>
              <a:buNone/>
              <a:defRPr sz="5400" b="1"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96" name="Google Shape;196;p41"/>
          <p:cNvSpPr txBox="1">
            <a:spLocks noGrp="1"/>
          </p:cNvSpPr>
          <p:nvPr>
            <p:ph type="body" idx="3"/>
          </p:nvPr>
        </p:nvSpPr>
        <p:spPr>
          <a:xfrm>
            <a:off x="12852273" y="5645247"/>
            <a:ext cx="9547946" cy="1117502"/>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2000"/>
              </a:spcBef>
              <a:spcAft>
                <a:spcPts val="0"/>
              </a:spcAft>
              <a:buClr>
                <a:schemeClr val="lt1"/>
              </a:buClr>
              <a:buSzPts val="5400"/>
              <a:buFont typeface="Arial"/>
              <a:buNone/>
              <a:defRPr sz="54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1000"/>
              </a:spcBef>
              <a:spcAft>
                <a:spcPts val="0"/>
              </a:spcAft>
              <a:buClr>
                <a:schemeClr val="dk1"/>
              </a:buClr>
              <a:buSzPts val="5400"/>
              <a:buFont typeface="Arial"/>
              <a:buNone/>
              <a:defRPr sz="5400" b="1" i="0" u="none" strike="noStrike" cap="none">
                <a:solidFill>
                  <a:schemeClr val="dk1"/>
                </a:solidFill>
                <a:latin typeface="Calibri"/>
                <a:ea typeface="Calibri"/>
                <a:cs typeface="Calibri"/>
                <a:sym typeface="Calibri"/>
              </a:defRPr>
            </a:lvl2pPr>
            <a:lvl3pPr marL="1371600" marR="0" lvl="2" indent="-228600" algn="ctr" rtl="0">
              <a:lnSpc>
                <a:spcPct val="90000"/>
              </a:lnSpc>
              <a:spcBef>
                <a:spcPts val="1000"/>
              </a:spcBef>
              <a:spcAft>
                <a:spcPts val="0"/>
              </a:spcAft>
              <a:buClr>
                <a:schemeClr val="dk1"/>
              </a:buClr>
              <a:buSzPts val="5400"/>
              <a:buFont typeface="Arial"/>
              <a:buNone/>
              <a:defRPr sz="5400" b="1" i="0" u="none" strike="noStrike" cap="none">
                <a:solidFill>
                  <a:schemeClr val="dk1"/>
                </a:solidFill>
                <a:latin typeface="Calibri"/>
                <a:ea typeface="Calibri"/>
                <a:cs typeface="Calibri"/>
                <a:sym typeface="Calibri"/>
              </a:defRPr>
            </a:lvl3pPr>
            <a:lvl4pPr marL="1828800" marR="0" lvl="3" indent="-228600" algn="ctr" rtl="0">
              <a:lnSpc>
                <a:spcPct val="90000"/>
              </a:lnSpc>
              <a:spcBef>
                <a:spcPts val="1000"/>
              </a:spcBef>
              <a:spcAft>
                <a:spcPts val="0"/>
              </a:spcAft>
              <a:buClr>
                <a:schemeClr val="dk1"/>
              </a:buClr>
              <a:buSzPts val="5400"/>
              <a:buFont typeface="Arial"/>
              <a:buNone/>
              <a:defRPr sz="5400" b="1" i="0" u="none" strike="noStrike" cap="none">
                <a:solidFill>
                  <a:schemeClr val="dk1"/>
                </a:solidFill>
                <a:latin typeface="Calibri"/>
                <a:ea typeface="Calibri"/>
                <a:cs typeface="Calibri"/>
                <a:sym typeface="Calibri"/>
              </a:defRPr>
            </a:lvl4pPr>
            <a:lvl5pPr marL="2286000" marR="0" lvl="4" indent="-228600" algn="ctr" rtl="0">
              <a:lnSpc>
                <a:spcPct val="90000"/>
              </a:lnSpc>
              <a:spcBef>
                <a:spcPts val="1000"/>
              </a:spcBef>
              <a:spcAft>
                <a:spcPts val="0"/>
              </a:spcAft>
              <a:buClr>
                <a:schemeClr val="dk1"/>
              </a:buClr>
              <a:buSzPts val="5400"/>
              <a:buFont typeface="Arial"/>
              <a:buNone/>
              <a:defRPr sz="5400" b="1"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97" name="Google Shape;197;p41"/>
          <p:cNvSpPr txBox="1">
            <a:spLocks noGrp="1"/>
          </p:cNvSpPr>
          <p:nvPr>
            <p:ph type="body" idx="4"/>
          </p:nvPr>
        </p:nvSpPr>
        <p:spPr>
          <a:xfrm>
            <a:off x="2379274" y="6762749"/>
            <a:ext cx="9547946" cy="4778744"/>
          </a:xfrm>
          <a:prstGeom prst="rect">
            <a:avLst/>
          </a:prstGeom>
          <a:solidFill>
            <a:srgbClr val="ECEFF0"/>
          </a:solidFill>
          <a:ln>
            <a:noFill/>
          </a:ln>
        </p:spPr>
        <p:txBody>
          <a:bodyPr spcFirstLastPara="1" wrap="square" lIns="914400" tIns="740650" rIns="914400" bIns="740650" anchor="t" anchorCtr="0">
            <a:spAutoFit/>
          </a:bodyPr>
          <a:lstStyle>
            <a:lvl1pPr marL="457200" marR="0" lvl="0" indent="-457200" algn="l" rtl="0">
              <a:lnSpc>
                <a:spcPct val="100000"/>
              </a:lnSpc>
              <a:spcBef>
                <a:spcPts val="2000"/>
              </a:spcBef>
              <a:spcAft>
                <a:spcPts val="0"/>
              </a:spcAft>
              <a:buClr>
                <a:srgbClr val="5F6665"/>
              </a:buClr>
              <a:buSzPts val="3600"/>
              <a:buFont typeface="Arial"/>
              <a:buChar char="•"/>
              <a:defRPr sz="3600" b="0" i="0" u="none" strike="noStrike" cap="none">
                <a:solidFill>
                  <a:srgbClr val="5F6665"/>
                </a:solidFill>
                <a:latin typeface="Calibri"/>
                <a:ea typeface="Calibri"/>
                <a:cs typeface="Calibri"/>
                <a:sym typeface="Calibri"/>
              </a:defRPr>
            </a:lvl1pPr>
            <a:lvl2pPr marL="914400" marR="0" lvl="1" indent="-457200" algn="l" rtl="0">
              <a:lnSpc>
                <a:spcPct val="100000"/>
              </a:lnSpc>
              <a:spcBef>
                <a:spcPts val="1000"/>
              </a:spcBef>
              <a:spcAft>
                <a:spcPts val="0"/>
              </a:spcAft>
              <a:buClr>
                <a:srgbClr val="5F6665"/>
              </a:buClr>
              <a:buSzPts val="3600"/>
              <a:buFont typeface="Arial"/>
              <a:buChar char="•"/>
              <a:defRPr sz="3600" b="0" i="0" u="none" strike="noStrike" cap="none">
                <a:solidFill>
                  <a:srgbClr val="5F6665"/>
                </a:solidFill>
                <a:latin typeface="Calibri"/>
                <a:ea typeface="Calibri"/>
                <a:cs typeface="Calibri"/>
                <a:sym typeface="Calibri"/>
              </a:defRPr>
            </a:lvl2pPr>
            <a:lvl3pPr marL="1371600" marR="0" lvl="2" indent="-457200" algn="l" rtl="0">
              <a:lnSpc>
                <a:spcPct val="100000"/>
              </a:lnSpc>
              <a:spcBef>
                <a:spcPts val="1000"/>
              </a:spcBef>
              <a:spcAft>
                <a:spcPts val="0"/>
              </a:spcAft>
              <a:buClr>
                <a:srgbClr val="5F6665"/>
              </a:buClr>
              <a:buSzPts val="3600"/>
              <a:buFont typeface="Arial"/>
              <a:buChar char="•"/>
              <a:defRPr sz="3600" b="0" i="0" u="none" strike="noStrike" cap="none">
                <a:solidFill>
                  <a:srgbClr val="5F6665"/>
                </a:solidFill>
                <a:latin typeface="Calibri"/>
                <a:ea typeface="Calibri"/>
                <a:cs typeface="Calibri"/>
                <a:sym typeface="Calibri"/>
              </a:defRPr>
            </a:lvl3pPr>
            <a:lvl4pPr marL="1828800" marR="0" lvl="3" indent="-457200" algn="l" rtl="0">
              <a:lnSpc>
                <a:spcPct val="100000"/>
              </a:lnSpc>
              <a:spcBef>
                <a:spcPts val="1000"/>
              </a:spcBef>
              <a:spcAft>
                <a:spcPts val="0"/>
              </a:spcAft>
              <a:buClr>
                <a:srgbClr val="5F6665"/>
              </a:buClr>
              <a:buSzPts val="3600"/>
              <a:buFont typeface="Arial"/>
              <a:buChar char="•"/>
              <a:defRPr sz="3600" b="0" i="0" u="none" strike="noStrike" cap="none">
                <a:solidFill>
                  <a:srgbClr val="5F6665"/>
                </a:solidFill>
                <a:latin typeface="Calibri"/>
                <a:ea typeface="Calibri"/>
                <a:cs typeface="Calibri"/>
                <a:sym typeface="Calibri"/>
              </a:defRPr>
            </a:lvl4pPr>
            <a:lvl5pPr marL="2286000" marR="0" lvl="4" indent="-457200" algn="l" rtl="0">
              <a:lnSpc>
                <a:spcPct val="100000"/>
              </a:lnSpc>
              <a:spcBef>
                <a:spcPts val="1000"/>
              </a:spcBef>
              <a:spcAft>
                <a:spcPts val="0"/>
              </a:spcAft>
              <a:buClr>
                <a:srgbClr val="5F6665"/>
              </a:buClr>
              <a:buSzPts val="3600"/>
              <a:buFont typeface="Arial"/>
              <a:buChar char="•"/>
              <a:defRPr sz="3600" b="0" i="0" u="none" strike="noStrike" cap="none">
                <a:solidFill>
                  <a:srgbClr val="5F6665"/>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98" name="Google Shape;198;p41"/>
          <p:cNvSpPr txBox="1">
            <a:spLocks noGrp="1"/>
          </p:cNvSpPr>
          <p:nvPr>
            <p:ph type="body" idx="5"/>
          </p:nvPr>
        </p:nvSpPr>
        <p:spPr>
          <a:xfrm>
            <a:off x="12852273" y="6762749"/>
            <a:ext cx="9547946" cy="4778744"/>
          </a:xfrm>
          <a:prstGeom prst="rect">
            <a:avLst/>
          </a:prstGeom>
          <a:solidFill>
            <a:srgbClr val="ECEFF0"/>
          </a:solidFill>
          <a:ln>
            <a:noFill/>
          </a:ln>
        </p:spPr>
        <p:txBody>
          <a:bodyPr spcFirstLastPara="1" wrap="square" lIns="914400" tIns="740650" rIns="914400" bIns="740650" anchor="t" anchorCtr="0">
            <a:spAutoFit/>
          </a:bodyPr>
          <a:lstStyle>
            <a:lvl1pPr marL="457200" marR="0" lvl="0" indent="-457200" algn="l" rtl="0">
              <a:lnSpc>
                <a:spcPct val="100000"/>
              </a:lnSpc>
              <a:spcBef>
                <a:spcPts val="2000"/>
              </a:spcBef>
              <a:spcAft>
                <a:spcPts val="0"/>
              </a:spcAft>
              <a:buClr>
                <a:srgbClr val="5F6665"/>
              </a:buClr>
              <a:buSzPts val="3600"/>
              <a:buFont typeface="Arial"/>
              <a:buChar char="•"/>
              <a:defRPr sz="3600" b="0" i="0" u="none" strike="noStrike" cap="none">
                <a:solidFill>
                  <a:srgbClr val="5F6665"/>
                </a:solidFill>
                <a:latin typeface="Calibri"/>
                <a:ea typeface="Calibri"/>
                <a:cs typeface="Calibri"/>
                <a:sym typeface="Calibri"/>
              </a:defRPr>
            </a:lvl1pPr>
            <a:lvl2pPr marL="914400" marR="0" lvl="1" indent="-457200" algn="l" rtl="0">
              <a:lnSpc>
                <a:spcPct val="100000"/>
              </a:lnSpc>
              <a:spcBef>
                <a:spcPts val="1000"/>
              </a:spcBef>
              <a:spcAft>
                <a:spcPts val="0"/>
              </a:spcAft>
              <a:buClr>
                <a:srgbClr val="5F6665"/>
              </a:buClr>
              <a:buSzPts val="3600"/>
              <a:buFont typeface="Arial"/>
              <a:buChar char="•"/>
              <a:defRPr sz="3600" b="0" i="0" u="none" strike="noStrike" cap="none">
                <a:solidFill>
                  <a:srgbClr val="5F6665"/>
                </a:solidFill>
                <a:latin typeface="Calibri"/>
                <a:ea typeface="Calibri"/>
                <a:cs typeface="Calibri"/>
                <a:sym typeface="Calibri"/>
              </a:defRPr>
            </a:lvl2pPr>
            <a:lvl3pPr marL="1371600" marR="0" lvl="2" indent="-457200" algn="l" rtl="0">
              <a:lnSpc>
                <a:spcPct val="100000"/>
              </a:lnSpc>
              <a:spcBef>
                <a:spcPts val="1000"/>
              </a:spcBef>
              <a:spcAft>
                <a:spcPts val="0"/>
              </a:spcAft>
              <a:buClr>
                <a:srgbClr val="5F6665"/>
              </a:buClr>
              <a:buSzPts val="3600"/>
              <a:buFont typeface="Arial"/>
              <a:buChar char="•"/>
              <a:defRPr sz="3600" b="0" i="0" u="none" strike="noStrike" cap="none">
                <a:solidFill>
                  <a:srgbClr val="5F6665"/>
                </a:solidFill>
                <a:latin typeface="Calibri"/>
                <a:ea typeface="Calibri"/>
                <a:cs typeface="Calibri"/>
                <a:sym typeface="Calibri"/>
              </a:defRPr>
            </a:lvl3pPr>
            <a:lvl4pPr marL="1828800" marR="0" lvl="3" indent="-457200" algn="l" rtl="0">
              <a:lnSpc>
                <a:spcPct val="100000"/>
              </a:lnSpc>
              <a:spcBef>
                <a:spcPts val="1000"/>
              </a:spcBef>
              <a:spcAft>
                <a:spcPts val="0"/>
              </a:spcAft>
              <a:buClr>
                <a:srgbClr val="5F6665"/>
              </a:buClr>
              <a:buSzPts val="3600"/>
              <a:buFont typeface="Arial"/>
              <a:buChar char="•"/>
              <a:defRPr sz="3600" b="0" i="0" u="none" strike="noStrike" cap="none">
                <a:solidFill>
                  <a:srgbClr val="5F6665"/>
                </a:solidFill>
                <a:latin typeface="Calibri"/>
                <a:ea typeface="Calibri"/>
                <a:cs typeface="Calibri"/>
                <a:sym typeface="Calibri"/>
              </a:defRPr>
            </a:lvl4pPr>
            <a:lvl5pPr marL="2286000" marR="0" lvl="4" indent="-457200" algn="l" rtl="0">
              <a:lnSpc>
                <a:spcPct val="100000"/>
              </a:lnSpc>
              <a:spcBef>
                <a:spcPts val="1000"/>
              </a:spcBef>
              <a:spcAft>
                <a:spcPts val="0"/>
              </a:spcAft>
              <a:buClr>
                <a:srgbClr val="5F6665"/>
              </a:buClr>
              <a:buSzPts val="3600"/>
              <a:buFont typeface="Arial"/>
              <a:buChar char="•"/>
              <a:defRPr sz="3600" b="0" i="0" u="none" strike="noStrike" cap="none">
                <a:solidFill>
                  <a:srgbClr val="5F6665"/>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pic>
        <p:nvPicPr>
          <p:cNvPr id="199" name="Google Shape;199;p41"/>
          <p:cNvPicPr preferRelativeResize="0"/>
          <p:nvPr/>
        </p:nvPicPr>
        <p:blipFill rotWithShape="1">
          <a:blip r:embed="rId2">
            <a:alphaModFix/>
          </a:blip>
          <a:srcRect/>
          <a:stretch/>
        </p:blipFill>
        <p:spPr>
          <a:xfrm>
            <a:off x="20820184" y="1001559"/>
            <a:ext cx="2421543" cy="564301"/>
          </a:xfrm>
          <a:prstGeom prst="rect">
            <a:avLst/>
          </a:prstGeom>
          <a:noFill/>
          <a:ln>
            <a:noFill/>
          </a:ln>
        </p:spPr>
      </p:pic>
      <p:grpSp>
        <p:nvGrpSpPr>
          <p:cNvPr id="200" name="Google Shape;200;p41"/>
          <p:cNvGrpSpPr/>
          <p:nvPr/>
        </p:nvGrpSpPr>
        <p:grpSpPr>
          <a:xfrm>
            <a:off x="0" y="362158"/>
            <a:ext cx="10241283" cy="144309"/>
            <a:chOff x="0" y="2117183"/>
            <a:chExt cx="8534406" cy="144309"/>
          </a:xfrm>
        </p:grpSpPr>
        <p:sp>
          <p:nvSpPr>
            <p:cNvPr id="201" name="Google Shape;201;p41"/>
            <p:cNvSpPr/>
            <p:nvPr/>
          </p:nvSpPr>
          <p:spPr>
            <a:xfrm>
              <a:off x="0" y="2117183"/>
              <a:ext cx="2066502" cy="144309"/>
            </a:xfrm>
            <a:prstGeom prst="rect">
              <a:avLst/>
            </a:prstGeom>
            <a:solidFill>
              <a:srgbClr val="0D67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202" name="Google Shape;202;p41"/>
            <p:cNvSpPr/>
            <p:nvPr/>
          </p:nvSpPr>
          <p:spPr>
            <a:xfrm>
              <a:off x="2155968" y="2117183"/>
              <a:ext cx="2066502" cy="144309"/>
            </a:xfrm>
            <a:prstGeom prst="rect">
              <a:avLst/>
            </a:prstGeom>
            <a:solidFill>
              <a:srgbClr val="9E76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203" name="Google Shape;203;p41"/>
            <p:cNvSpPr/>
            <p:nvPr/>
          </p:nvSpPr>
          <p:spPr>
            <a:xfrm>
              <a:off x="4311936" y="2117183"/>
              <a:ext cx="2066502" cy="144309"/>
            </a:xfrm>
            <a:prstGeom prst="rect">
              <a:avLst/>
            </a:prstGeom>
            <a:solidFill>
              <a:srgbClr val="45978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204" name="Google Shape;204;p41"/>
            <p:cNvSpPr/>
            <p:nvPr/>
          </p:nvSpPr>
          <p:spPr>
            <a:xfrm>
              <a:off x="6467904" y="2117183"/>
              <a:ext cx="2066502" cy="144309"/>
            </a:xfrm>
            <a:prstGeom prst="rect">
              <a:avLst/>
            </a:prstGeom>
            <a:solidFill>
              <a:srgbClr val="D1A1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grpSp>
      <p:pic>
        <p:nvPicPr>
          <p:cNvPr id="3" name="Picture 2" descr="County logo.png">
            <a:extLst>
              <a:ext uri="{FF2B5EF4-FFF2-40B4-BE49-F238E27FC236}">
                <a16:creationId xmlns:a16="http://schemas.microsoft.com/office/drawing/2014/main" id="{332776F2-8D9E-3C80-5709-18683219C262}"/>
              </a:ext>
            </a:extLst>
          </p:cNvPr>
          <p:cNvPicPr>
            <a:picLocks noChangeAspect="1"/>
          </p:cNvPicPr>
          <p:nvPr userDrawn="1"/>
        </p:nvPicPr>
        <p:blipFill>
          <a:blip r:embed="rId3"/>
          <a:stretch>
            <a:fillRect/>
          </a:stretch>
        </p:blipFill>
        <p:spPr>
          <a:xfrm>
            <a:off x="19398372" y="731110"/>
            <a:ext cx="1126018" cy="112471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ource Graphic_Numbered Callouts Option 1">
  <p:cSld name="Source Graphic_Numbered Callouts Option 1">
    <p:spTree>
      <p:nvGrpSpPr>
        <p:cNvPr id="1" name="Shape 205"/>
        <p:cNvGrpSpPr/>
        <p:nvPr/>
      </p:nvGrpSpPr>
      <p:grpSpPr>
        <a:xfrm>
          <a:off x="0" y="0"/>
          <a:ext cx="0" cy="0"/>
          <a:chOff x="0" y="0"/>
          <a:chExt cx="0" cy="0"/>
        </a:xfrm>
      </p:grpSpPr>
      <p:sp>
        <p:nvSpPr>
          <p:cNvPr id="206" name="Google Shape;206;p42"/>
          <p:cNvSpPr/>
          <p:nvPr/>
        </p:nvSpPr>
        <p:spPr>
          <a:xfrm>
            <a:off x="1925470" y="5912361"/>
            <a:ext cx="9391321" cy="1968501"/>
          </a:xfrm>
          <a:prstGeom prst="rect">
            <a:avLst/>
          </a:prstGeom>
          <a:solidFill>
            <a:srgbClr val="ECEFF0"/>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2600"/>
              <a:buFont typeface="Arial"/>
              <a:buNone/>
            </a:pPr>
            <a:endParaRPr sz="2600" b="0" i="0" u="none" strike="noStrike" cap="none">
              <a:solidFill>
                <a:srgbClr val="DCDEE0"/>
              </a:solidFill>
              <a:latin typeface="Calibri"/>
              <a:ea typeface="Calibri"/>
              <a:cs typeface="Calibri"/>
              <a:sym typeface="Calibri"/>
            </a:endParaRPr>
          </a:p>
        </p:txBody>
      </p:sp>
      <p:sp>
        <p:nvSpPr>
          <p:cNvPr id="207" name="Google Shape;207;p42"/>
          <p:cNvSpPr/>
          <p:nvPr/>
        </p:nvSpPr>
        <p:spPr>
          <a:xfrm>
            <a:off x="1925470" y="5909504"/>
            <a:ext cx="1973135" cy="1976599"/>
          </a:xfrm>
          <a:prstGeom prst="rect">
            <a:avLst/>
          </a:prstGeom>
          <a:solidFill>
            <a:srgbClr val="5F6665"/>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2600"/>
              <a:buFont typeface="Arial"/>
              <a:buNone/>
            </a:pPr>
            <a:endParaRPr sz="2600" b="0" i="0" u="none" strike="noStrike" cap="none">
              <a:solidFill>
                <a:srgbClr val="6E686F"/>
              </a:solidFill>
              <a:latin typeface="Calibri"/>
              <a:ea typeface="Calibri"/>
              <a:cs typeface="Calibri"/>
              <a:sym typeface="Calibri"/>
            </a:endParaRPr>
          </a:p>
        </p:txBody>
      </p:sp>
      <p:sp>
        <p:nvSpPr>
          <p:cNvPr id="208" name="Google Shape;208;p42"/>
          <p:cNvSpPr/>
          <p:nvPr/>
        </p:nvSpPr>
        <p:spPr>
          <a:xfrm>
            <a:off x="13033737" y="8551475"/>
            <a:ext cx="9391321" cy="1968501"/>
          </a:xfrm>
          <a:prstGeom prst="rect">
            <a:avLst/>
          </a:prstGeom>
          <a:solidFill>
            <a:srgbClr val="ECEFF0"/>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2600"/>
              <a:buFont typeface="Arial"/>
              <a:buNone/>
            </a:pPr>
            <a:endParaRPr sz="2600" b="0" i="0" u="none" strike="noStrike" cap="none">
              <a:solidFill>
                <a:srgbClr val="DCDEE0"/>
              </a:solidFill>
              <a:latin typeface="Calibri"/>
              <a:ea typeface="Calibri"/>
              <a:cs typeface="Calibri"/>
              <a:sym typeface="Calibri"/>
            </a:endParaRPr>
          </a:p>
        </p:txBody>
      </p:sp>
      <p:sp>
        <p:nvSpPr>
          <p:cNvPr id="209" name="Google Shape;209;p42"/>
          <p:cNvSpPr/>
          <p:nvPr/>
        </p:nvSpPr>
        <p:spPr>
          <a:xfrm>
            <a:off x="13033737" y="8548618"/>
            <a:ext cx="1973135" cy="1976599"/>
          </a:xfrm>
          <a:prstGeom prst="rect">
            <a:avLst/>
          </a:prstGeom>
          <a:solidFill>
            <a:srgbClr val="5F6665"/>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2600"/>
              <a:buFont typeface="Arial"/>
              <a:buNone/>
            </a:pPr>
            <a:endParaRPr sz="2600" b="0" i="0" u="none" strike="noStrike" cap="none">
              <a:solidFill>
                <a:srgbClr val="6E686F"/>
              </a:solidFill>
              <a:latin typeface="Calibri"/>
              <a:ea typeface="Calibri"/>
              <a:cs typeface="Calibri"/>
              <a:sym typeface="Calibri"/>
            </a:endParaRPr>
          </a:p>
        </p:txBody>
      </p:sp>
      <p:sp>
        <p:nvSpPr>
          <p:cNvPr id="210" name="Google Shape;210;p42"/>
          <p:cNvSpPr/>
          <p:nvPr/>
        </p:nvSpPr>
        <p:spPr>
          <a:xfrm>
            <a:off x="1925470" y="8551475"/>
            <a:ext cx="9391321" cy="1968501"/>
          </a:xfrm>
          <a:prstGeom prst="rect">
            <a:avLst/>
          </a:prstGeom>
          <a:solidFill>
            <a:srgbClr val="ECEFF0"/>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2600"/>
              <a:buFont typeface="Arial"/>
              <a:buNone/>
            </a:pPr>
            <a:endParaRPr sz="2600" b="0" i="0" u="none" strike="noStrike" cap="none">
              <a:solidFill>
                <a:srgbClr val="DCDEE0"/>
              </a:solidFill>
              <a:latin typeface="Calibri"/>
              <a:ea typeface="Calibri"/>
              <a:cs typeface="Calibri"/>
              <a:sym typeface="Calibri"/>
            </a:endParaRPr>
          </a:p>
        </p:txBody>
      </p:sp>
      <p:sp>
        <p:nvSpPr>
          <p:cNvPr id="211" name="Google Shape;211;p42"/>
          <p:cNvSpPr/>
          <p:nvPr/>
        </p:nvSpPr>
        <p:spPr>
          <a:xfrm>
            <a:off x="1925470" y="8548618"/>
            <a:ext cx="1973135" cy="1976599"/>
          </a:xfrm>
          <a:prstGeom prst="rect">
            <a:avLst/>
          </a:prstGeom>
          <a:solidFill>
            <a:srgbClr val="5F6665"/>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2600"/>
              <a:buFont typeface="Arial"/>
              <a:buNone/>
            </a:pPr>
            <a:endParaRPr sz="2600" b="0" i="0" u="none" strike="noStrike" cap="none">
              <a:solidFill>
                <a:srgbClr val="6E686F"/>
              </a:solidFill>
              <a:latin typeface="Calibri"/>
              <a:ea typeface="Calibri"/>
              <a:cs typeface="Calibri"/>
              <a:sym typeface="Calibri"/>
            </a:endParaRPr>
          </a:p>
        </p:txBody>
      </p:sp>
      <p:sp>
        <p:nvSpPr>
          <p:cNvPr id="212" name="Google Shape;212;p42"/>
          <p:cNvSpPr/>
          <p:nvPr/>
        </p:nvSpPr>
        <p:spPr>
          <a:xfrm>
            <a:off x="13033737" y="5912361"/>
            <a:ext cx="9391321" cy="1968501"/>
          </a:xfrm>
          <a:prstGeom prst="rect">
            <a:avLst/>
          </a:prstGeom>
          <a:solidFill>
            <a:srgbClr val="ECEFF0"/>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2600"/>
              <a:buFont typeface="Arial"/>
              <a:buNone/>
            </a:pPr>
            <a:endParaRPr sz="2600" b="0" i="0" u="none" strike="noStrike" cap="none">
              <a:solidFill>
                <a:srgbClr val="DCDEE0"/>
              </a:solidFill>
              <a:latin typeface="Calibri"/>
              <a:ea typeface="Calibri"/>
              <a:cs typeface="Calibri"/>
              <a:sym typeface="Calibri"/>
            </a:endParaRPr>
          </a:p>
        </p:txBody>
      </p:sp>
      <p:sp>
        <p:nvSpPr>
          <p:cNvPr id="213" name="Google Shape;213;p42"/>
          <p:cNvSpPr/>
          <p:nvPr/>
        </p:nvSpPr>
        <p:spPr>
          <a:xfrm>
            <a:off x="13033737" y="5909504"/>
            <a:ext cx="1973135" cy="1976599"/>
          </a:xfrm>
          <a:prstGeom prst="rect">
            <a:avLst/>
          </a:prstGeom>
          <a:solidFill>
            <a:srgbClr val="5F6665"/>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2600"/>
              <a:buFont typeface="Arial"/>
              <a:buNone/>
            </a:pPr>
            <a:endParaRPr sz="2600" b="0" i="0" u="none" strike="noStrike" cap="none">
              <a:solidFill>
                <a:srgbClr val="6E686F"/>
              </a:solidFill>
              <a:latin typeface="Calibri"/>
              <a:ea typeface="Calibri"/>
              <a:cs typeface="Calibri"/>
              <a:sym typeface="Calibri"/>
            </a:endParaRPr>
          </a:p>
        </p:txBody>
      </p:sp>
      <p:sp>
        <p:nvSpPr>
          <p:cNvPr id="214" name="Google Shape;214;p42"/>
          <p:cNvSpPr txBox="1"/>
          <p:nvPr/>
        </p:nvSpPr>
        <p:spPr>
          <a:xfrm>
            <a:off x="13168070" y="8857597"/>
            <a:ext cx="1709104" cy="1493740"/>
          </a:xfrm>
          <a:prstGeom prst="rect">
            <a:avLst/>
          </a:prstGeom>
          <a:noFill/>
          <a:ln>
            <a:noFill/>
          </a:ln>
        </p:spPr>
        <p:txBody>
          <a:bodyPr spcFirstLastPara="1" wrap="square" lIns="48750" tIns="48750" rIns="48750" bIns="48750" anchor="ctr" anchorCtr="0">
            <a:noAutofit/>
          </a:bodyPr>
          <a:lstStyle/>
          <a:p>
            <a:pPr marL="0" marR="0" lvl="0" indent="0" algn="ctr" rtl="0">
              <a:lnSpc>
                <a:spcPct val="94444"/>
              </a:lnSpc>
              <a:spcBef>
                <a:spcPts val="0"/>
              </a:spcBef>
              <a:spcAft>
                <a:spcPts val="0"/>
              </a:spcAft>
              <a:buClr>
                <a:srgbClr val="FFFFFF"/>
              </a:buClr>
              <a:buSzPts val="7200"/>
              <a:buFont typeface="Arial"/>
              <a:buNone/>
            </a:pPr>
            <a:r>
              <a:rPr lang="en-US" sz="7200" b="1" i="0" u="none" strike="noStrike" cap="none">
                <a:solidFill>
                  <a:srgbClr val="FFFFFF"/>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
        <p:nvSpPr>
          <p:cNvPr id="215" name="Google Shape;215;p42"/>
          <p:cNvSpPr txBox="1"/>
          <p:nvPr/>
        </p:nvSpPr>
        <p:spPr>
          <a:xfrm>
            <a:off x="13168070" y="6217744"/>
            <a:ext cx="1709104" cy="1493740"/>
          </a:xfrm>
          <a:prstGeom prst="rect">
            <a:avLst/>
          </a:prstGeom>
          <a:noFill/>
          <a:ln>
            <a:noFill/>
          </a:ln>
        </p:spPr>
        <p:txBody>
          <a:bodyPr spcFirstLastPara="1" wrap="square" lIns="48750" tIns="48750" rIns="48750" bIns="48750" anchor="ctr" anchorCtr="0">
            <a:noAutofit/>
          </a:bodyPr>
          <a:lstStyle/>
          <a:p>
            <a:pPr marL="0" marR="0" lvl="0" indent="0" algn="ctr" rtl="0">
              <a:lnSpc>
                <a:spcPct val="94444"/>
              </a:lnSpc>
              <a:spcBef>
                <a:spcPts val="0"/>
              </a:spcBef>
              <a:spcAft>
                <a:spcPts val="0"/>
              </a:spcAft>
              <a:buClr>
                <a:srgbClr val="FFFFFF"/>
              </a:buClr>
              <a:buSzPts val="7200"/>
              <a:buFont typeface="Arial"/>
              <a:buNone/>
            </a:pPr>
            <a:r>
              <a:rPr lang="en-US" sz="72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216" name="Google Shape;216;p42"/>
          <p:cNvSpPr txBox="1"/>
          <p:nvPr/>
        </p:nvSpPr>
        <p:spPr>
          <a:xfrm>
            <a:off x="2059803" y="6218482"/>
            <a:ext cx="1709104" cy="1493740"/>
          </a:xfrm>
          <a:prstGeom prst="rect">
            <a:avLst/>
          </a:prstGeom>
          <a:noFill/>
          <a:ln>
            <a:noFill/>
          </a:ln>
        </p:spPr>
        <p:txBody>
          <a:bodyPr spcFirstLastPara="1" wrap="square" lIns="48750" tIns="48750" rIns="48750" bIns="48750" anchor="ctr" anchorCtr="0">
            <a:noAutofit/>
          </a:bodyPr>
          <a:lstStyle/>
          <a:p>
            <a:pPr marL="0" marR="0" lvl="0" indent="0" algn="ctr" rtl="0">
              <a:lnSpc>
                <a:spcPct val="94444"/>
              </a:lnSpc>
              <a:spcBef>
                <a:spcPts val="0"/>
              </a:spcBef>
              <a:spcAft>
                <a:spcPts val="0"/>
              </a:spcAft>
              <a:buClr>
                <a:srgbClr val="FFFFFF"/>
              </a:buClr>
              <a:buSzPts val="7200"/>
              <a:buFont typeface="Arial"/>
              <a:buNone/>
            </a:pPr>
            <a:r>
              <a:rPr lang="en-US" sz="72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217" name="Google Shape;217;p42"/>
          <p:cNvSpPr txBox="1"/>
          <p:nvPr/>
        </p:nvSpPr>
        <p:spPr>
          <a:xfrm>
            <a:off x="2059803" y="8858335"/>
            <a:ext cx="1709104" cy="1493740"/>
          </a:xfrm>
          <a:prstGeom prst="rect">
            <a:avLst/>
          </a:prstGeom>
          <a:noFill/>
          <a:ln>
            <a:noFill/>
          </a:ln>
        </p:spPr>
        <p:txBody>
          <a:bodyPr spcFirstLastPara="1" wrap="square" lIns="48750" tIns="48750" rIns="48750" bIns="48750" anchor="ctr" anchorCtr="0">
            <a:noAutofit/>
          </a:bodyPr>
          <a:lstStyle/>
          <a:p>
            <a:pPr marL="0" marR="0" lvl="0" indent="0" algn="ctr" rtl="0">
              <a:lnSpc>
                <a:spcPct val="94444"/>
              </a:lnSpc>
              <a:spcBef>
                <a:spcPts val="0"/>
              </a:spcBef>
              <a:spcAft>
                <a:spcPts val="0"/>
              </a:spcAft>
              <a:buClr>
                <a:srgbClr val="FFFFFF"/>
              </a:buClr>
              <a:buSzPts val="7200"/>
              <a:buFont typeface="Arial"/>
              <a:buNone/>
            </a:pPr>
            <a:r>
              <a:rPr lang="en-US" sz="72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218" name="Google Shape;218;p42"/>
          <p:cNvSpPr txBox="1"/>
          <p:nvPr/>
        </p:nvSpPr>
        <p:spPr>
          <a:xfrm>
            <a:off x="4358640" y="8964006"/>
            <a:ext cx="6492147" cy="1155397"/>
          </a:xfrm>
          <a:prstGeom prst="rect">
            <a:avLst/>
          </a:prstGeom>
          <a:noFill/>
          <a:ln>
            <a:noFill/>
          </a:ln>
        </p:spPr>
        <p:txBody>
          <a:bodyPr spcFirstLastPara="1" wrap="square" lIns="45700" tIns="45700" rIns="45700" bIns="45700" anchor="ctr" anchorCtr="0">
            <a:no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This is for Bulleted Lists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This is for Bulleted Lists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This is for Bulleted Lists</a:t>
            </a:r>
            <a:endParaRPr sz="1400" b="0" i="0" u="none" strike="noStrike" cap="none">
              <a:solidFill>
                <a:srgbClr val="000000"/>
              </a:solidFill>
              <a:latin typeface="Arial"/>
              <a:ea typeface="Arial"/>
              <a:cs typeface="Arial"/>
              <a:sym typeface="Arial"/>
            </a:endParaRPr>
          </a:p>
        </p:txBody>
      </p:sp>
      <p:sp>
        <p:nvSpPr>
          <p:cNvPr id="219" name="Google Shape;219;p42"/>
          <p:cNvSpPr txBox="1"/>
          <p:nvPr/>
        </p:nvSpPr>
        <p:spPr>
          <a:xfrm>
            <a:off x="4358640" y="6324154"/>
            <a:ext cx="6492147" cy="1155397"/>
          </a:xfrm>
          <a:prstGeom prst="rect">
            <a:avLst/>
          </a:prstGeom>
          <a:noFill/>
          <a:ln>
            <a:noFill/>
          </a:ln>
        </p:spPr>
        <p:txBody>
          <a:bodyPr spcFirstLastPara="1" wrap="square" lIns="45700" tIns="45700" rIns="45700" bIns="45700" anchor="ctr" anchorCtr="0">
            <a:no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This is for Bulleted Lists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This is for Bulleted Lists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This is for Bulleted Lists</a:t>
            </a:r>
            <a:endParaRPr sz="1400" b="0" i="0" u="none" strike="noStrike" cap="none">
              <a:solidFill>
                <a:srgbClr val="000000"/>
              </a:solidFill>
              <a:latin typeface="Arial"/>
              <a:ea typeface="Arial"/>
              <a:cs typeface="Arial"/>
              <a:sym typeface="Arial"/>
            </a:endParaRPr>
          </a:p>
        </p:txBody>
      </p:sp>
      <p:sp>
        <p:nvSpPr>
          <p:cNvPr id="220" name="Google Shape;220;p42"/>
          <p:cNvSpPr txBox="1"/>
          <p:nvPr/>
        </p:nvSpPr>
        <p:spPr>
          <a:xfrm>
            <a:off x="15466906" y="8963268"/>
            <a:ext cx="6492147" cy="1155397"/>
          </a:xfrm>
          <a:prstGeom prst="rect">
            <a:avLst/>
          </a:prstGeom>
          <a:noFill/>
          <a:ln>
            <a:noFill/>
          </a:ln>
        </p:spPr>
        <p:txBody>
          <a:bodyPr spcFirstLastPara="1" wrap="square" lIns="45700" tIns="45700" rIns="45700" bIns="45700" anchor="ctr" anchorCtr="0">
            <a:no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This is for Bulleted Lists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This is for Bulleted Lists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This is for Bulleted Lists</a:t>
            </a:r>
            <a:endParaRPr sz="1400" b="0" i="0" u="none" strike="noStrike" cap="none">
              <a:solidFill>
                <a:srgbClr val="000000"/>
              </a:solidFill>
              <a:latin typeface="Arial"/>
              <a:ea typeface="Arial"/>
              <a:cs typeface="Arial"/>
              <a:sym typeface="Arial"/>
            </a:endParaRPr>
          </a:p>
        </p:txBody>
      </p:sp>
      <p:sp>
        <p:nvSpPr>
          <p:cNvPr id="221" name="Google Shape;221;p42"/>
          <p:cNvSpPr txBox="1"/>
          <p:nvPr/>
        </p:nvSpPr>
        <p:spPr>
          <a:xfrm>
            <a:off x="15466906" y="6323416"/>
            <a:ext cx="6492147" cy="1155397"/>
          </a:xfrm>
          <a:prstGeom prst="rect">
            <a:avLst/>
          </a:prstGeom>
          <a:noFill/>
          <a:ln>
            <a:noFill/>
          </a:ln>
        </p:spPr>
        <p:txBody>
          <a:bodyPr spcFirstLastPara="1" wrap="square" lIns="45700" tIns="45700" rIns="45700" bIns="45700" anchor="ctr" anchorCtr="0">
            <a:no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This is for Bulleted Lists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This is for Bulleted Lists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This is for Bulleted Lists</a:t>
            </a:r>
            <a:endParaRPr sz="1400" b="0" i="0" u="none" strike="noStrike" cap="none">
              <a:solidFill>
                <a:srgbClr val="000000"/>
              </a:solidFill>
              <a:latin typeface="Arial"/>
              <a:ea typeface="Arial"/>
              <a:cs typeface="Arial"/>
              <a:sym typeface="Arial"/>
            </a:endParaRPr>
          </a:p>
        </p:txBody>
      </p:sp>
      <p:pic>
        <p:nvPicPr>
          <p:cNvPr id="222" name="Google Shape;222;p42"/>
          <p:cNvPicPr preferRelativeResize="0"/>
          <p:nvPr/>
        </p:nvPicPr>
        <p:blipFill rotWithShape="1">
          <a:blip r:embed="rId2">
            <a:alphaModFix/>
          </a:blip>
          <a:srcRect/>
          <a:stretch/>
        </p:blipFill>
        <p:spPr>
          <a:xfrm>
            <a:off x="20820184" y="1001559"/>
            <a:ext cx="2421543" cy="564301"/>
          </a:xfrm>
          <a:prstGeom prst="rect">
            <a:avLst/>
          </a:prstGeom>
          <a:noFill/>
          <a:ln>
            <a:noFill/>
          </a:ln>
        </p:spPr>
      </p:pic>
      <p:grpSp>
        <p:nvGrpSpPr>
          <p:cNvPr id="223" name="Google Shape;223;p42"/>
          <p:cNvGrpSpPr/>
          <p:nvPr/>
        </p:nvGrpSpPr>
        <p:grpSpPr>
          <a:xfrm>
            <a:off x="0" y="362158"/>
            <a:ext cx="10241283" cy="144309"/>
            <a:chOff x="0" y="2117183"/>
            <a:chExt cx="8534406" cy="144309"/>
          </a:xfrm>
        </p:grpSpPr>
        <p:sp>
          <p:nvSpPr>
            <p:cNvPr id="224" name="Google Shape;224;p42"/>
            <p:cNvSpPr/>
            <p:nvPr/>
          </p:nvSpPr>
          <p:spPr>
            <a:xfrm>
              <a:off x="0" y="2117183"/>
              <a:ext cx="2066502" cy="144309"/>
            </a:xfrm>
            <a:prstGeom prst="rect">
              <a:avLst/>
            </a:prstGeom>
            <a:solidFill>
              <a:srgbClr val="0D67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225" name="Google Shape;225;p42"/>
            <p:cNvSpPr/>
            <p:nvPr/>
          </p:nvSpPr>
          <p:spPr>
            <a:xfrm>
              <a:off x="2155968" y="2117183"/>
              <a:ext cx="2066502" cy="144309"/>
            </a:xfrm>
            <a:prstGeom prst="rect">
              <a:avLst/>
            </a:prstGeom>
            <a:solidFill>
              <a:srgbClr val="9E76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226" name="Google Shape;226;p42"/>
            <p:cNvSpPr/>
            <p:nvPr/>
          </p:nvSpPr>
          <p:spPr>
            <a:xfrm>
              <a:off x="4311936" y="2117183"/>
              <a:ext cx="2066502" cy="144309"/>
            </a:xfrm>
            <a:prstGeom prst="rect">
              <a:avLst/>
            </a:prstGeom>
            <a:solidFill>
              <a:srgbClr val="45978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sp>
          <p:nvSpPr>
            <p:cNvPr id="227" name="Google Shape;227;p42"/>
            <p:cNvSpPr/>
            <p:nvPr/>
          </p:nvSpPr>
          <p:spPr>
            <a:xfrm>
              <a:off x="6467904" y="2117183"/>
              <a:ext cx="2066502" cy="144309"/>
            </a:xfrm>
            <a:prstGeom prst="rect">
              <a:avLst/>
            </a:prstGeom>
            <a:solidFill>
              <a:srgbClr val="D1A1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Calibri"/>
                <a:ea typeface="Calibri"/>
                <a:cs typeface="Calibri"/>
                <a:sym typeface="Calibri"/>
              </a:endParaRPr>
            </a:p>
          </p:txBody>
        </p:sp>
      </p:grpSp>
      <p:pic>
        <p:nvPicPr>
          <p:cNvPr id="3" name="Picture 2" descr="County logo.png">
            <a:extLst>
              <a:ext uri="{FF2B5EF4-FFF2-40B4-BE49-F238E27FC236}">
                <a16:creationId xmlns:a16="http://schemas.microsoft.com/office/drawing/2014/main" id="{D94A911A-D8E7-67EA-B266-1A4AE8E8C15F}"/>
              </a:ext>
            </a:extLst>
          </p:cNvPr>
          <p:cNvPicPr>
            <a:picLocks noChangeAspect="1"/>
          </p:cNvPicPr>
          <p:nvPr userDrawn="1"/>
        </p:nvPicPr>
        <p:blipFill>
          <a:blip r:embed="rId3"/>
          <a:stretch>
            <a:fillRect/>
          </a:stretch>
        </p:blipFill>
        <p:spPr>
          <a:xfrm>
            <a:off x="19398372" y="731110"/>
            <a:ext cx="1126018" cy="112471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p:nvPr/>
        </p:nvSpPr>
        <p:spPr>
          <a:xfrm>
            <a:off x="508000" y="508000"/>
            <a:ext cx="23368000" cy="12699999"/>
          </a:xfrm>
          <a:prstGeom prst="rect">
            <a:avLst/>
          </a:prstGeom>
          <a:solidFill>
            <a:srgbClr val="FFFFFF"/>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11" name="Google Shape;11;p25"/>
          <p:cNvSpPr/>
          <p:nvPr/>
        </p:nvSpPr>
        <p:spPr>
          <a:xfrm>
            <a:off x="-1587" y="0"/>
            <a:ext cx="24384001" cy="13716000"/>
          </a:xfrm>
          <a:prstGeom prst="rect">
            <a:avLst/>
          </a:prstGeom>
          <a:solidFill>
            <a:srgbClr val="ECEFF0"/>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12" name="Google Shape;12;p25"/>
          <p:cNvSpPr/>
          <p:nvPr/>
        </p:nvSpPr>
        <p:spPr>
          <a:xfrm>
            <a:off x="506413" y="508000"/>
            <a:ext cx="23368000" cy="12699999"/>
          </a:xfrm>
          <a:prstGeom prst="rect">
            <a:avLst/>
          </a:prstGeom>
          <a:solidFill>
            <a:srgbClr val="FFFFFF"/>
          </a:solidFill>
          <a:ln>
            <a:noFill/>
          </a:ln>
        </p:spPr>
        <p:txBody>
          <a:bodyPr spcFirstLastPara="1" wrap="square" lIns="50800" tIns="50800" rIns="50800" bIns="50800" anchor="ctr" anchorCtr="0">
            <a:noAutofit/>
          </a:bodyPr>
          <a:lstStyle/>
          <a:p>
            <a:pPr marL="0" marR="0" lvl="0" indent="0" algn="l" rtl="0">
              <a:lnSpc>
                <a:spcPct val="12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p:txBody>
      </p:sp>
      <p:sp>
        <p:nvSpPr>
          <p:cNvPr id="13" name="Google Shape;13;p25"/>
          <p:cNvSpPr txBox="1"/>
          <p:nvPr/>
        </p:nvSpPr>
        <p:spPr>
          <a:xfrm>
            <a:off x="23042220" y="12567662"/>
            <a:ext cx="7236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fld id="{00000000-1234-1234-1234-123412341234}" type="slidenum">
              <a:rPr lang="en-US" sz="2800" b="0" i="0" u="none" strike="noStrike" cap="none">
                <a:solidFill>
                  <a:schemeClr val="dk1"/>
                </a:solidFill>
                <a:latin typeface="Calibri"/>
                <a:ea typeface="Calibri"/>
                <a:cs typeface="Calibri"/>
                <a:sym typeface="Calibri"/>
              </a:rPr>
              <a:t>‹#›</a:t>
            </a:fld>
            <a:endParaRPr sz="36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7" r:id="rId2"/>
    <p:sldLayoutId id="2147483658"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2" r:id="rId24"/>
    <p:sldLayoutId id="2147483683" r:id="rId25"/>
    <p:sldLayoutId id="2147483684" r:id="rId26"/>
    <p:sldLayoutId id="2147483685"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291" y="730251"/>
            <a:ext cx="21029831"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291" y="3651250"/>
            <a:ext cx="21029831"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6291" y="12712701"/>
            <a:ext cx="5486043"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2972F710-06B9-464A-A863-4F26C3E6059E}" type="datetimeFigureOut">
              <a:rPr lang="en-US" smtClean="0"/>
              <a:t>1/9/2025</a:t>
            </a:fld>
            <a:endParaRPr lang="en-US"/>
          </a:p>
        </p:txBody>
      </p:sp>
      <p:sp>
        <p:nvSpPr>
          <p:cNvPr id="5" name="Footer Placeholder 4"/>
          <p:cNvSpPr>
            <a:spLocks noGrp="1"/>
          </p:cNvSpPr>
          <p:nvPr>
            <p:ph type="ftr" sz="quarter" idx="3"/>
          </p:nvPr>
        </p:nvSpPr>
        <p:spPr>
          <a:xfrm>
            <a:off x="8076675" y="12712701"/>
            <a:ext cx="8229064"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0079" y="12712701"/>
            <a:ext cx="5486043"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47F951AF-6E72-43F9-8EF8-6B6ECE70EDBB}" type="slidenum">
              <a:rPr lang="en-US" smtClean="0"/>
              <a:t>‹#›</a:t>
            </a:fld>
            <a:endParaRPr lang="en-US"/>
          </a:p>
        </p:txBody>
      </p:sp>
    </p:spTree>
    <p:extLst>
      <p:ext uri="{BB962C8B-B14F-4D97-AF65-F5344CB8AC3E}">
        <p14:creationId xmlns:p14="http://schemas.microsoft.com/office/powerpoint/2010/main" val="30357451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openxmlformats.org/officeDocument/2006/relationships/image" Target="../media/image20.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5.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9.xml"/><Relationship Id="rId5" Type="http://schemas.openxmlformats.org/officeDocument/2006/relationships/image" Target="../media/image36.pn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9.xml"/><Relationship Id="rId5" Type="http://schemas.openxmlformats.org/officeDocument/2006/relationships/image" Target="../media/image20.png"/><Relationship Id="rId4" Type="http://schemas.openxmlformats.org/officeDocument/2006/relationships/chart" Target="../charts/char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9.xml"/><Relationship Id="rId5" Type="http://schemas.openxmlformats.org/officeDocument/2006/relationships/image" Target="../media/image18.png"/><Relationship Id="rId4" Type="http://schemas.openxmlformats.org/officeDocument/2006/relationships/image" Target="../media/image38.sv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41.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0.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30.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27.xml"/><Relationship Id="rId4" Type="http://schemas.openxmlformats.org/officeDocument/2006/relationships/image" Target="../media/image6.jpeg"/></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7.xml"/><Relationship Id="rId4" Type="http://schemas.openxmlformats.org/officeDocument/2006/relationships/image" Target="../media/image6.jpe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7.xml"/><Relationship Id="rId4" Type="http://schemas.openxmlformats.org/officeDocument/2006/relationships/image" Target="../media/image6.jpeg"/></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3.xml"/><Relationship Id="rId1" Type="http://schemas.openxmlformats.org/officeDocument/2006/relationships/slideLayout" Target="../slideLayouts/slideLayout27.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4.xml"/><Relationship Id="rId1" Type="http://schemas.openxmlformats.org/officeDocument/2006/relationships/slideLayout" Target="../slideLayouts/slideLayout27.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5.xml"/><Relationship Id="rId1" Type="http://schemas.openxmlformats.org/officeDocument/2006/relationships/slideLayout" Target="../slideLayouts/slideLayout27.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9.png"/><Relationship Id="rId5" Type="http://schemas.openxmlformats.org/officeDocument/2006/relationships/image" Target="../media/image6.jpeg"/><Relationship Id="rId4"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0.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6" name="Google Shape;466;p1"/>
          <p:cNvSpPr txBox="1">
            <a:spLocks noGrp="1"/>
          </p:cNvSpPr>
          <p:nvPr>
            <p:ph type="ctrTitle"/>
          </p:nvPr>
        </p:nvSpPr>
        <p:spPr>
          <a:xfrm>
            <a:off x="1391725" y="5006650"/>
            <a:ext cx="22394548" cy="2394461"/>
          </a:xfrm>
          <a:prstGeom prst="rect">
            <a:avLst/>
          </a:prstGeom>
          <a:noFill/>
          <a:ln>
            <a:noFill/>
          </a:ln>
        </p:spPr>
        <p:txBody>
          <a:bodyPr spcFirstLastPara="1" wrap="square" lIns="91425" tIns="45700" rIns="91425" bIns="45700" anchor="b" anchorCtr="0">
            <a:spAutoFit/>
          </a:bodyPr>
          <a:lstStyle/>
          <a:p>
            <a:pPr marL="0" lvl="0" indent="0" algn="l" rtl="0">
              <a:lnSpc>
                <a:spcPct val="85000"/>
              </a:lnSpc>
              <a:spcBef>
                <a:spcPts val="0"/>
              </a:spcBef>
              <a:spcAft>
                <a:spcPts val="0"/>
              </a:spcAft>
              <a:buClr>
                <a:schemeClr val="dk1"/>
              </a:buClr>
              <a:buSzPts val="12000"/>
              <a:buFont typeface="Calibri"/>
              <a:buNone/>
            </a:pPr>
            <a:r>
              <a:rPr lang="en-US" sz="8800"/>
              <a:t>Wildfire Preparedness: Artificial Intelligence and Modeling in Wildfire Evacuation Planning</a:t>
            </a:r>
            <a:endParaRPr sz="8800"/>
          </a:p>
        </p:txBody>
      </p:sp>
      <p:sp>
        <p:nvSpPr>
          <p:cNvPr id="467" name="Google Shape;467;p1"/>
          <p:cNvSpPr txBox="1">
            <a:spLocks noGrp="1"/>
          </p:cNvSpPr>
          <p:nvPr>
            <p:ph type="subTitle" idx="1"/>
          </p:nvPr>
        </p:nvSpPr>
        <p:spPr>
          <a:xfrm>
            <a:off x="1391725" y="8709350"/>
            <a:ext cx="16635018" cy="757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F6665"/>
              </a:buClr>
              <a:buSzPts val="4800"/>
              <a:buNone/>
            </a:pPr>
            <a:r>
              <a:rPr lang="en-US" sz="5400"/>
              <a:t>American Planning Association State Conference</a:t>
            </a:r>
            <a:endParaRPr sz="5400"/>
          </a:p>
        </p:txBody>
      </p:sp>
      <p:sp>
        <p:nvSpPr>
          <p:cNvPr id="468" name="Google Shape;468;p1"/>
          <p:cNvSpPr txBox="1"/>
          <p:nvPr/>
        </p:nvSpPr>
        <p:spPr>
          <a:xfrm>
            <a:off x="1391726" y="9489516"/>
            <a:ext cx="4486559"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a:solidFill>
                  <a:srgbClr val="5F6665"/>
                </a:solidFill>
                <a:latin typeface="Calibri"/>
                <a:ea typeface="Calibri"/>
                <a:cs typeface="Calibri"/>
                <a:sym typeface="Calibri"/>
              </a:rPr>
              <a:t>September</a:t>
            </a:r>
            <a:r>
              <a:rPr lang="en-US" sz="3600" b="0" i="0" u="none" strike="noStrike" cap="none">
                <a:solidFill>
                  <a:srgbClr val="5F6665"/>
                </a:solidFill>
                <a:latin typeface="Calibri"/>
                <a:ea typeface="Calibri"/>
                <a:cs typeface="Calibri"/>
                <a:sym typeface="Calibri"/>
              </a:rPr>
              <a:t> 30, 2024</a:t>
            </a:r>
            <a:endParaRPr sz="3600" b="0" i="0" u="none" strike="noStrike" cap="none">
              <a:solidFill>
                <a:srgbClr val="5F6665"/>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6E8281A1-2BEC-659E-A5DD-CE8044519D63}"/>
              </a:ext>
            </a:extLst>
          </p:cNvPr>
          <p:cNvPicPr>
            <a:picLocks noChangeAspect="1"/>
          </p:cNvPicPr>
          <p:nvPr/>
        </p:nvPicPr>
        <p:blipFill>
          <a:blip r:embed="rId3"/>
          <a:stretch>
            <a:fillRect/>
          </a:stretch>
        </p:blipFill>
        <p:spPr>
          <a:xfrm>
            <a:off x="7872189" y="11384677"/>
            <a:ext cx="6309360" cy="1204305"/>
          </a:xfrm>
          <a:prstGeom prst="rect">
            <a:avLst/>
          </a:prstGeom>
        </p:spPr>
      </p:pic>
      <p:pic>
        <p:nvPicPr>
          <p:cNvPr id="6" name="Google Shape;136;p25" title="StandardLogo-100.jpg">
            <a:extLst>
              <a:ext uri="{FF2B5EF4-FFF2-40B4-BE49-F238E27FC236}">
                <a16:creationId xmlns:a16="http://schemas.microsoft.com/office/drawing/2014/main" id="{BD28816B-053E-5894-6F45-A43ED478EE21}"/>
              </a:ext>
            </a:extLst>
          </p:cNvPr>
          <p:cNvPicPr preferRelativeResize="0"/>
          <p:nvPr/>
        </p:nvPicPr>
        <p:blipFill>
          <a:blip r:embed="rId4">
            <a:alphaModFix/>
          </a:blip>
          <a:stretch>
            <a:fillRect/>
          </a:stretch>
        </p:blipFill>
        <p:spPr>
          <a:xfrm>
            <a:off x="15553525" y="11400262"/>
            <a:ext cx="6309360" cy="11887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83A0AE-BB25-15D7-4686-44161D7F23C0}"/>
              </a:ext>
            </a:extLst>
          </p:cNvPr>
          <p:cNvSpPr/>
          <p:nvPr/>
        </p:nvSpPr>
        <p:spPr>
          <a:xfrm>
            <a:off x="0" y="447"/>
            <a:ext cx="12086437" cy="13715107"/>
          </a:xfrm>
          <a:prstGeom prst="rect">
            <a:avLst/>
          </a:prstGeom>
          <a:gradFill flip="none" rotWithShape="1">
            <a:gsLst>
              <a:gs pos="0">
                <a:srgbClr val="48773C"/>
              </a:gs>
              <a:gs pos="57000">
                <a:schemeClr val="tx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Source Sans Pro" panose="020B0503030403020204" pitchFamily="34" charset="0"/>
            </a:endParaRPr>
          </a:p>
        </p:txBody>
      </p:sp>
      <p:sp>
        <p:nvSpPr>
          <p:cNvPr id="10" name="TextBox 9">
            <a:extLst>
              <a:ext uri="{FF2B5EF4-FFF2-40B4-BE49-F238E27FC236}">
                <a16:creationId xmlns:a16="http://schemas.microsoft.com/office/drawing/2014/main" id="{78AA7EAC-3D24-5ECD-F7E6-83D09B26D1C9}"/>
              </a:ext>
            </a:extLst>
          </p:cNvPr>
          <p:cNvSpPr txBox="1"/>
          <p:nvPr/>
        </p:nvSpPr>
        <p:spPr>
          <a:xfrm>
            <a:off x="2216386" y="7689650"/>
            <a:ext cx="7160176" cy="1292649"/>
          </a:xfrm>
          <a:prstGeom prst="rect">
            <a:avLst/>
          </a:prstGeom>
          <a:noFill/>
        </p:spPr>
        <p:txBody>
          <a:bodyPr wrap="square" lIns="182868" tIns="91434" rIns="182868" bIns="91434" rtlCol="0" anchor="t">
            <a:spAutoFit/>
          </a:bodyPr>
          <a:lstStyle/>
          <a:p>
            <a:pPr defTabSz="914332">
              <a:spcAft>
                <a:spcPts val="1600"/>
              </a:spcAft>
              <a:buClrTx/>
            </a:pPr>
            <a:r>
              <a:rPr lang="en-US" sz="2400" b="1" i="1" kern="1200">
                <a:solidFill>
                  <a:srgbClr val="FFFFFF"/>
                </a:solidFill>
                <a:latin typeface="Source Sans Pro"/>
                <a:ea typeface="Source Sans Pro"/>
                <a:cs typeface="+mn-cs"/>
              </a:rPr>
              <a:t>Portola Valley Wildfire Traffic Evacuation Capacity Study </a:t>
            </a:r>
            <a:r>
              <a:rPr lang="en-US" sz="2400" i="1" kern="1200">
                <a:solidFill>
                  <a:srgbClr val="FFFFFF"/>
                </a:solidFill>
                <a:latin typeface="Source Sans Pro"/>
                <a:ea typeface="Source Sans Pro"/>
                <a:cs typeface="+mn-cs"/>
              </a:rPr>
              <a:t>shows parcels and groups of parcels served by a single primary access route</a:t>
            </a:r>
            <a:endParaRPr lang="en-US" sz="2400" i="1" kern="1200">
              <a:solidFill>
                <a:srgbClr val="FFFFFF"/>
              </a:solidFill>
              <a:latin typeface="Source Sans Pro" panose="020B0503030403020204" pitchFamily="34" charset="0"/>
              <a:ea typeface="+mn-ea"/>
              <a:cs typeface="+mn-cs"/>
            </a:endParaRPr>
          </a:p>
        </p:txBody>
      </p:sp>
      <p:pic>
        <p:nvPicPr>
          <p:cNvPr id="9" name="Picture 8">
            <a:extLst>
              <a:ext uri="{FF2B5EF4-FFF2-40B4-BE49-F238E27FC236}">
                <a16:creationId xmlns:a16="http://schemas.microsoft.com/office/drawing/2014/main" id="{1E1F4BFC-3CD1-AFEF-D725-BBA78C7C3172}"/>
              </a:ext>
            </a:extLst>
          </p:cNvPr>
          <p:cNvPicPr>
            <a:picLocks noChangeAspect="1"/>
          </p:cNvPicPr>
          <p:nvPr/>
        </p:nvPicPr>
        <p:blipFill>
          <a:blip r:embed="rId3"/>
          <a:stretch>
            <a:fillRect/>
          </a:stretch>
        </p:blipFill>
        <p:spPr>
          <a:xfrm>
            <a:off x="12086438" y="446"/>
            <a:ext cx="12346618" cy="13726984"/>
          </a:xfrm>
          <a:prstGeom prst="rect">
            <a:avLst/>
          </a:prstGeom>
        </p:spPr>
      </p:pic>
      <p:pic>
        <p:nvPicPr>
          <p:cNvPr id="12" name="Picture 11">
            <a:extLst>
              <a:ext uri="{FF2B5EF4-FFF2-40B4-BE49-F238E27FC236}">
                <a16:creationId xmlns:a16="http://schemas.microsoft.com/office/drawing/2014/main" id="{9EBC2FE0-6C3B-4A74-E4D7-D6ECF11FC545}"/>
              </a:ext>
            </a:extLst>
          </p:cNvPr>
          <p:cNvPicPr>
            <a:picLocks noChangeAspect="1"/>
          </p:cNvPicPr>
          <p:nvPr/>
        </p:nvPicPr>
        <p:blipFill>
          <a:blip r:embed="rId4"/>
          <a:stretch>
            <a:fillRect/>
          </a:stretch>
        </p:blipFill>
        <p:spPr>
          <a:xfrm>
            <a:off x="12086438" y="12527015"/>
            <a:ext cx="6914700" cy="1181023"/>
          </a:xfrm>
          <a:prstGeom prst="rect">
            <a:avLst/>
          </a:prstGeom>
        </p:spPr>
      </p:pic>
      <p:pic>
        <p:nvPicPr>
          <p:cNvPr id="13" name="Picture 12" descr="A picture containing drawing, sign&#10;&#10;Description automatically generated">
            <a:extLst>
              <a:ext uri="{FF2B5EF4-FFF2-40B4-BE49-F238E27FC236}">
                <a16:creationId xmlns:a16="http://schemas.microsoft.com/office/drawing/2014/main" id="{4CA7071B-5BD8-3982-CBE7-7E1026046BD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9821" y="12484188"/>
            <a:ext cx="3615323" cy="679256"/>
          </a:xfrm>
          <a:prstGeom prst="rect">
            <a:avLst/>
          </a:prstGeom>
        </p:spPr>
      </p:pic>
      <p:sp>
        <p:nvSpPr>
          <p:cNvPr id="15" name="Google Shape;574;p49">
            <a:extLst>
              <a:ext uri="{FF2B5EF4-FFF2-40B4-BE49-F238E27FC236}">
                <a16:creationId xmlns:a16="http://schemas.microsoft.com/office/drawing/2014/main" id="{4277C9BE-5A51-D8DA-11ED-05F6C1C6D0FB}"/>
              </a:ext>
            </a:extLst>
          </p:cNvPr>
          <p:cNvSpPr txBox="1">
            <a:spLocks/>
          </p:cNvSpPr>
          <p:nvPr/>
        </p:nvSpPr>
        <p:spPr>
          <a:xfrm>
            <a:off x="2216386" y="3992562"/>
            <a:ext cx="8211445" cy="3255702"/>
          </a:xfrm>
          <a:prstGeom prst="rect">
            <a:avLst/>
          </a:prstGeom>
        </p:spPr>
        <p:txBody>
          <a:bodyPr spcFirstLastPara="1" vert="horz" wrap="square" lIns="243784" tIns="243784" rIns="243784" bIns="243784"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709">
              <a:spcBef>
                <a:spcPts val="2000"/>
              </a:spcBef>
              <a:buSzPts val="1100"/>
              <a:buNone/>
            </a:pPr>
            <a:r>
              <a:rPr lang="en-US" sz="4600">
                <a:solidFill>
                  <a:srgbClr val="FFFFFF"/>
                </a:solidFill>
                <a:latin typeface="Source Sans Pro" panose="020B0503030403020204" pitchFamily="34" charset="0"/>
                <a:ea typeface="Source Sans Pro" panose="020B0503030403020204" pitchFamily="34" charset="0"/>
                <a:cs typeface="Segoe UI" panose="020B0502040204020203" pitchFamily="34" charset="0"/>
              </a:rPr>
              <a:t>SB 99 Requires us to identify parcels and communities with only one point of access</a:t>
            </a:r>
          </a:p>
        </p:txBody>
      </p:sp>
      <p:sp>
        <p:nvSpPr>
          <p:cNvPr id="2" name="Google Shape;575;p49">
            <a:extLst>
              <a:ext uri="{FF2B5EF4-FFF2-40B4-BE49-F238E27FC236}">
                <a16:creationId xmlns:a16="http://schemas.microsoft.com/office/drawing/2014/main" id="{08E06869-41C0-B177-E7A2-4D97E9592D1A}"/>
              </a:ext>
            </a:extLst>
          </p:cNvPr>
          <p:cNvSpPr txBox="1">
            <a:spLocks/>
          </p:cNvSpPr>
          <p:nvPr/>
        </p:nvSpPr>
        <p:spPr>
          <a:xfrm>
            <a:off x="2216386" y="1004382"/>
            <a:ext cx="8724146" cy="2546792"/>
          </a:xfrm>
          <a:prstGeom prst="rect">
            <a:avLst/>
          </a:prstGeom>
        </p:spPr>
        <p:txBody>
          <a:bodyPr spcFirstLastPara="1" vert="horz" wrap="square" lIns="243784" tIns="243784" rIns="243784" bIns="243784"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828709">
              <a:buClrTx/>
            </a:pPr>
            <a:r>
              <a:rPr lang="en-US" sz="13333" b="1">
                <a:solidFill>
                  <a:srgbClr val="FFFFFF"/>
                </a:solidFill>
                <a:latin typeface="Source Sans Pro" panose="020B0503030403020204" pitchFamily="34" charset="0"/>
                <a:ea typeface="Source Sans Pro" panose="020B0503030403020204" pitchFamily="34" charset="0"/>
              </a:rPr>
              <a:t>Resiliency</a:t>
            </a:r>
          </a:p>
        </p:txBody>
      </p:sp>
    </p:spTree>
    <p:extLst>
      <p:ext uri="{BB962C8B-B14F-4D97-AF65-F5344CB8AC3E}">
        <p14:creationId xmlns:p14="http://schemas.microsoft.com/office/powerpoint/2010/main" val="6316397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A45DAD5-7BE7-9E4F-511B-795993EEB87C}"/>
              </a:ext>
            </a:extLst>
          </p:cNvPr>
          <p:cNvSpPr/>
          <p:nvPr/>
        </p:nvSpPr>
        <p:spPr>
          <a:xfrm>
            <a:off x="0" y="447"/>
            <a:ext cx="12086437" cy="13715107"/>
          </a:xfrm>
          <a:prstGeom prst="rect">
            <a:avLst/>
          </a:prstGeom>
          <a:gradFill flip="none" rotWithShape="1">
            <a:gsLst>
              <a:gs pos="0">
                <a:srgbClr val="48773C"/>
              </a:gs>
              <a:gs pos="57000">
                <a:schemeClr val="tx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Source Sans Pro" panose="020B0503030403020204" pitchFamily="34" charset="0"/>
            </a:endParaRPr>
          </a:p>
        </p:txBody>
      </p:sp>
      <p:sp>
        <p:nvSpPr>
          <p:cNvPr id="10" name="TextBox 9">
            <a:extLst>
              <a:ext uri="{FF2B5EF4-FFF2-40B4-BE49-F238E27FC236}">
                <a16:creationId xmlns:a16="http://schemas.microsoft.com/office/drawing/2014/main" id="{78AA7EAC-3D24-5ECD-F7E6-83D09B26D1C9}"/>
              </a:ext>
            </a:extLst>
          </p:cNvPr>
          <p:cNvSpPr txBox="1"/>
          <p:nvPr/>
        </p:nvSpPr>
        <p:spPr>
          <a:xfrm>
            <a:off x="2216386" y="3759930"/>
            <a:ext cx="7160176" cy="1292649"/>
          </a:xfrm>
          <a:prstGeom prst="rect">
            <a:avLst/>
          </a:prstGeom>
          <a:noFill/>
        </p:spPr>
        <p:txBody>
          <a:bodyPr wrap="square" lIns="182868" tIns="91434" rIns="182868" bIns="91434" rtlCol="0" anchor="t">
            <a:spAutoFit/>
          </a:bodyPr>
          <a:lstStyle/>
          <a:p>
            <a:pPr defTabSz="914332">
              <a:spcAft>
                <a:spcPts val="1600"/>
              </a:spcAft>
              <a:buClrTx/>
            </a:pPr>
            <a:r>
              <a:rPr lang="en-US" sz="2400" b="1" i="1" kern="1200">
                <a:solidFill>
                  <a:srgbClr val="FFFFFF"/>
                </a:solidFill>
                <a:latin typeface="Source Sans Pro"/>
                <a:ea typeface="Source Sans Pro"/>
                <a:cs typeface="+mn-cs"/>
              </a:rPr>
              <a:t>Portola Valley Wildfire Traffic Evacuation Capacity Study </a:t>
            </a:r>
            <a:r>
              <a:rPr lang="en-US" sz="2400" i="1" kern="1200">
                <a:solidFill>
                  <a:srgbClr val="FFFFFF"/>
                </a:solidFill>
                <a:latin typeface="Source Sans Pro"/>
                <a:ea typeface="Source Sans Pro"/>
                <a:cs typeface="+mn-cs"/>
              </a:rPr>
              <a:t>shows how hazards overlap with constrained parcel groups and streets</a:t>
            </a:r>
            <a:endParaRPr lang="en-US" sz="2400" i="1" kern="1200">
              <a:solidFill>
                <a:srgbClr val="FFFFFF"/>
              </a:solidFill>
              <a:latin typeface="Source Sans Pro" panose="020B0503030403020204" pitchFamily="34" charset="0"/>
              <a:ea typeface="+mn-ea"/>
              <a:cs typeface="+mn-cs"/>
            </a:endParaRPr>
          </a:p>
        </p:txBody>
      </p:sp>
      <p:pic>
        <p:nvPicPr>
          <p:cNvPr id="9" name="Picture 8">
            <a:extLst>
              <a:ext uri="{FF2B5EF4-FFF2-40B4-BE49-F238E27FC236}">
                <a16:creationId xmlns:a16="http://schemas.microsoft.com/office/drawing/2014/main" id="{1E1F4BFC-3CD1-AFEF-D725-BBA78C7C3172}"/>
              </a:ext>
            </a:extLst>
          </p:cNvPr>
          <p:cNvPicPr>
            <a:picLocks noChangeAspect="1"/>
          </p:cNvPicPr>
          <p:nvPr/>
        </p:nvPicPr>
        <p:blipFill>
          <a:blip r:embed="rId3"/>
          <a:stretch>
            <a:fillRect/>
          </a:stretch>
        </p:blipFill>
        <p:spPr>
          <a:xfrm>
            <a:off x="12086438" y="446"/>
            <a:ext cx="12346618" cy="13726984"/>
          </a:xfrm>
          <a:prstGeom prst="rect">
            <a:avLst/>
          </a:prstGeom>
        </p:spPr>
      </p:pic>
      <p:pic>
        <p:nvPicPr>
          <p:cNvPr id="12" name="Picture 11">
            <a:extLst>
              <a:ext uri="{FF2B5EF4-FFF2-40B4-BE49-F238E27FC236}">
                <a16:creationId xmlns:a16="http://schemas.microsoft.com/office/drawing/2014/main" id="{9EBC2FE0-6C3B-4A74-E4D7-D6ECF11FC545}"/>
              </a:ext>
            </a:extLst>
          </p:cNvPr>
          <p:cNvPicPr>
            <a:picLocks noChangeAspect="1"/>
          </p:cNvPicPr>
          <p:nvPr/>
        </p:nvPicPr>
        <p:blipFill>
          <a:blip r:embed="rId4"/>
          <a:stretch>
            <a:fillRect/>
          </a:stretch>
        </p:blipFill>
        <p:spPr>
          <a:xfrm>
            <a:off x="12086438" y="12527015"/>
            <a:ext cx="6914700" cy="1181023"/>
          </a:xfrm>
          <a:prstGeom prst="rect">
            <a:avLst/>
          </a:prstGeom>
        </p:spPr>
      </p:pic>
      <p:pic>
        <p:nvPicPr>
          <p:cNvPr id="13" name="Picture 12" descr="A picture containing drawing, sign&#10;&#10;Description automatically generated">
            <a:extLst>
              <a:ext uri="{FF2B5EF4-FFF2-40B4-BE49-F238E27FC236}">
                <a16:creationId xmlns:a16="http://schemas.microsoft.com/office/drawing/2014/main" id="{4CA7071B-5BD8-3982-CBE7-7E1026046BD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9821" y="12484188"/>
            <a:ext cx="3615323" cy="679256"/>
          </a:xfrm>
          <a:prstGeom prst="rect">
            <a:avLst/>
          </a:prstGeom>
        </p:spPr>
      </p:pic>
      <p:sp>
        <p:nvSpPr>
          <p:cNvPr id="14" name="Google Shape;575;p49">
            <a:extLst>
              <a:ext uri="{FF2B5EF4-FFF2-40B4-BE49-F238E27FC236}">
                <a16:creationId xmlns:a16="http://schemas.microsoft.com/office/drawing/2014/main" id="{7C07DF5F-344E-B991-8139-289077ACEC78}"/>
              </a:ext>
            </a:extLst>
          </p:cNvPr>
          <p:cNvSpPr txBox="1">
            <a:spLocks/>
          </p:cNvSpPr>
          <p:nvPr/>
        </p:nvSpPr>
        <p:spPr>
          <a:xfrm>
            <a:off x="2216386" y="1004382"/>
            <a:ext cx="8724146" cy="2546792"/>
          </a:xfrm>
          <a:prstGeom prst="rect">
            <a:avLst/>
          </a:prstGeom>
        </p:spPr>
        <p:txBody>
          <a:bodyPr spcFirstLastPara="1" vert="horz" wrap="square" lIns="243784" tIns="243784" rIns="243784" bIns="243784"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828709">
              <a:buClrTx/>
            </a:pPr>
            <a:r>
              <a:rPr lang="en-US" sz="13333" b="1">
                <a:solidFill>
                  <a:srgbClr val="FFFFFF"/>
                </a:solidFill>
                <a:latin typeface="Source Sans Pro" panose="020B0503030403020204" pitchFamily="34" charset="0"/>
                <a:ea typeface="Source Sans Pro" panose="020B0503030403020204" pitchFamily="34" charset="0"/>
              </a:rPr>
              <a:t>Resiliency</a:t>
            </a:r>
          </a:p>
        </p:txBody>
      </p:sp>
      <p:pic>
        <p:nvPicPr>
          <p:cNvPr id="2" name="Picture 1">
            <a:extLst>
              <a:ext uri="{FF2B5EF4-FFF2-40B4-BE49-F238E27FC236}">
                <a16:creationId xmlns:a16="http://schemas.microsoft.com/office/drawing/2014/main" id="{418D3E10-E164-4181-DBBE-234FDD4797F1}"/>
              </a:ext>
            </a:extLst>
          </p:cNvPr>
          <p:cNvPicPr>
            <a:picLocks noChangeAspect="1"/>
          </p:cNvPicPr>
          <p:nvPr/>
        </p:nvPicPr>
        <p:blipFill>
          <a:blip r:embed="rId6"/>
          <a:stretch>
            <a:fillRect/>
          </a:stretch>
        </p:blipFill>
        <p:spPr>
          <a:xfrm>
            <a:off x="11924006" y="447"/>
            <a:ext cx="12458407" cy="13715107"/>
          </a:xfrm>
          <a:prstGeom prst="rect">
            <a:avLst/>
          </a:prstGeom>
        </p:spPr>
      </p:pic>
      <p:pic>
        <p:nvPicPr>
          <p:cNvPr id="4" name="Picture 3">
            <a:extLst>
              <a:ext uri="{FF2B5EF4-FFF2-40B4-BE49-F238E27FC236}">
                <a16:creationId xmlns:a16="http://schemas.microsoft.com/office/drawing/2014/main" id="{721CAFAE-EBA7-50C3-6D81-BCB958243D1B}"/>
              </a:ext>
            </a:extLst>
          </p:cNvPr>
          <p:cNvPicPr>
            <a:picLocks noChangeAspect="1"/>
          </p:cNvPicPr>
          <p:nvPr/>
        </p:nvPicPr>
        <p:blipFill>
          <a:blip r:embed="rId7"/>
          <a:stretch>
            <a:fillRect/>
          </a:stretch>
        </p:blipFill>
        <p:spPr>
          <a:xfrm>
            <a:off x="11924007" y="11990498"/>
            <a:ext cx="6076554" cy="1752486"/>
          </a:xfrm>
          <a:prstGeom prst="rect">
            <a:avLst/>
          </a:prstGeom>
        </p:spPr>
      </p:pic>
      <p:sp>
        <p:nvSpPr>
          <p:cNvPr id="3" name="Content Placeholder 11">
            <a:extLst>
              <a:ext uri="{FF2B5EF4-FFF2-40B4-BE49-F238E27FC236}">
                <a16:creationId xmlns:a16="http://schemas.microsoft.com/office/drawing/2014/main" id="{E858BB69-8E73-068C-44B0-DA051F1610F4}"/>
              </a:ext>
            </a:extLst>
          </p:cNvPr>
          <p:cNvSpPr txBox="1">
            <a:spLocks/>
          </p:cNvSpPr>
          <p:nvPr/>
        </p:nvSpPr>
        <p:spPr>
          <a:xfrm>
            <a:off x="2017175" y="5750493"/>
            <a:ext cx="7727227" cy="736703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471" indent="-571471" defTabSz="1828709">
              <a:lnSpc>
                <a:spcPct val="100000"/>
              </a:lnSpc>
              <a:spcBef>
                <a:spcPts val="2000"/>
              </a:spcBef>
              <a:buClrTx/>
            </a:pPr>
            <a:r>
              <a:rPr lang="en-US" sz="3200">
                <a:solidFill>
                  <a:srgbClr val="FFFFFF"/>
                </a:solidFill>
                <a:latin typeface="Source Sans Pro" panose="020B0503030403020204" pitchFamily="34" charset="0"/>
                <a:ea typeface="Source Sans Pro" panose="020B0503030403020204" pitchFamily="34" charset="0"/>
              </a:rPr>
              <a:t>Identify available routes for neighborhoods</a:t>
            </a:r>
          </a:p>
          <a:p>
            <a:pPr marL="571471" indent="-571471" defTabSz="1828709">
              <a:lnSpc>
                <a:spcPct val="100000"/>
              </a:lnSpc>
              <a:spcBef>
                <a:spcPts val="2000"/>
              </a:spcBef>
              <a:buClrTx/>
            </a:pPr>
            <a:r>
              <a:rPr lang="en-US" sz="3200">
                <a:solidFill>
                  <a:srgbClr val="FFFFFF"/>
                </a:solidFill>
                <a:latin typeface="Source Sans Pro"/>
                <a:ea typeface="Source Sans Pro"/>
              </a:rPr>
              <a:t>Distance neighborhoods must travel to get out of the City or get to shelters</a:t>
            </a:r>
          </a:p>
          <a:p>
            <a:pPr marL="571471" indent="-571471" defTabSz="1828709">
              <a:lnSpc>
                <a:spcPct val="100000"/>
              </a:lnSpc>
              <a:spcBef>
                <a:spcPts val="2000"/>
              </a:spcBef>
              <a:buClrTx/>
            </a:pPr>
            <a:r>
              <a:rPr lang="en-US" sz="3200">
                <a:solidFill>
                  <a:srgbClr val="FFFFFF">
                    <a:lumMod val="95000"/>
                  </a:srgbClr>
                </a:solidFill>
                <a:latin typeface="Source Sans Pro" panose="020B0503030403020204" pitchFamily="34" charset="0"/>
              </a:rPr>
              <a:t>Identify neighborhoods which may lose access to evacuation routes during a major flood event</a:t>
            </a:r>
            <a:endParaRPr lang="en-US" sz="3200">
              <a:solidFill>
                <a:srgbClr val="FFFFFF">
                  <a:lumMod val="50000"/>
                </a:srgbClr>
              </a:solidFill>
              <a:latin typeface="Source Sans Pro" panose="020B0503030403020204" pitchFamily="34" charset="0"/>
              <a:ea typeface="Source Sans Pro" panose="020B0503030403020204" pitchFamily="34" charset="0"/>
            </a:endParaRPr>
          </a:p>
          <a:p>
            <a:pPr marL="457177" indent="-457177" defTabSz="1828709">
              <a:lnSpc>
                <a:spcPct val="100000"/>
              </a:lnSpc>
              <a:spcBef>
                <a:spcPts val="2000"/>
              </a:spcBef>
              <a:buClrTx/>
              <a:buFont typeface="Wingdings" panose="05000000000000000000" pitchFamily="2" charset="2"/>
              <a:buChar char="ü"/>
            </a:pPr>
            <a:endParaRPr lang="en-US" sz="3200">
              <a:solidFill>
                <a:srgbClr val="FFFFFF">
                  <a:lumMod val="50000"/>
                </a:srgbClr>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9970628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266C10-15BA-2CAE-BE0D-CFA8E774E246}"/>
              </a:ext>
            </a:extLst>
          </p:cNvPr>
          <p:cNvSpPr/>
          <p:nvPr/>
        </p:nvSpPr>
        <p:spPr>
          <a:xfrm>
            <a:off x="2" y="447"/>
            <a:ext cx="12497962" cy="13715107"/>
          </a:xfrm>
          <a:prstGeom prst="rect">
            <a:avLst/>
          </a:prstGeom>
          <a:gradFill flip="none" rotWithShape="1">
            <a:gsLst>
              <a:gs pos="0">
                <a:srgbClr val="48773C"/>
              </a:gs>
              <a:gs pos="57000">
                <a:schemeClr val="tx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Source Sans Pro" panose="020B0503030403020204" pitchFamily="34" charset="0"/>
            </a:endParaRPr>
          </a:p>
        </p:txBody>
      </p:sp>
      <p:pic>
        <p:nvPicPr>
          <p:cNvPr id="13" name="Picture 12" descr="A picture containing drawing, sign&#10;&#10;Description automatically generated">
            <a:extLst>
              <a:ext uri="{FF2B5EF4-FFF2-40B4-BE49-F238E27FC236}">
                <a16:creationId xmlns:a16="http://schemas.microsoft.com/office/drawing/2014/main" id="{4CA7071B-5BD8-3982-CBE7-7E1026046BD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9821" y="12484188"/>
            <a:ext cx="3615323" cy="679256"/>
          </a:xfrm>
          <a:prstGeom prst="rect">
            <a:avLst/>
          </a:prstGeom>
        </p:spPr>
      </p:pic>
      <p:sp>
        <p:nvSpPr>
          <p:cNvPr id="14" name="Google Shape;575;p49">
            <a:extLst>
              <a:ext uri="{FF2B5EF4-FFF2-40B4-BE49-F238E27FC236}">
                <a16:creationId xmlns:a16="http://schemas.microsoft.com/office/drawing/2014/main" id="{7C07DF5F-344E-B991-8139-289077ACEC78}"/>
              </a:ext>
            </a:extLst>
          </p:cNvPr>
          <p:cNvSpPr txBox="1">
            <a:spLocks/>
          </p:cNvSpPr>
          <p:nvPr/>
        </p:nvSpPr>
        <p:spPr>
          <a:xfrm>
            <a:off x="2216387" y="2629876"/>
            <a:ext cx="10457389" cy="2546792"/>
          </a:xfrm>
          <a:prstGeom prst="rect">
            <a:avLst/>
          </a:prstGeom>
        </p:spPr>
        <p:txBody>
          <a:bodyPr spcFirstLastPara="1" vert="horz" wrap="square" lIns="243784" tIns="243784" rIns="243784" bIns="243784"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828709">
              <a:buClrTx/>
            </a:pPr>
            <a:r>
              <a:rPr lang="en-US" sz="13333" b="1">
                <a:solidFill>
                  <a:srgbClr val="FFFFFF"/>
                </a:solidFill>
                <a:latin typeface="Source Sans Pro" panose="020B0503030403020204" pitchFamily="34" charset="0"/>
                <a:ea typeface="Source Sans Pro" panose="020B0503030403020204" pitchFamily="34" charset="0"/>
              </a:rPr>
              <a:t>Capacity Assessment</a:t>
            </a:r>
          </a:p>
        </p:txBody>
      </p:sp>
      <p:sp>
        <p:nvSpPr>
          <p:cNvPr id="5" name="Google Shape;574;p49">
            <a:extLst>
              <a:ext uri="{FF2B5EF4-FFF2-40B4-BE49-F238E27FC236}">
                <a16:creationId xmlns:a16="http://schemas.microsoft.com/office/drawing/2014/main" id="{67C0F044-3563-956B-54F8-5F1F92E220A5}"/>
              </a:ext>
            </a:extLst>
          </p:cNvPr>
          <p:cNvSpPr txBox="1">
            <a:spLocks/>
          </p:cNvSpPr>
          <p:nvPr/>
        </p:nvSpPr>
        <p:spPr>
          <a:xfrm>
            <a:off x="2216386" y="5237081"/>
            <a:ext cx="8211445" cy="3255702"/>
          </a:xfrm>
          <a:prstGeom prst="rect">
            <a:avLst/>
          </a:prstGeom>
        </p:spPr>
        <p:txBody>
          <a:bodyPr spcFirstLastPara="1" vert="horz" wrap="square" lIns="243784" tIns="243784" rIns="243784" bIns="243784"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709">
              <a:spcBef>
                <a:spcPts val="2000"/>
              </a:spcBef>
              <a:buSzPts val="1100"/>
              <a:buNone/>
            </a:pPr>
            <a:r>
              <a:rPr lang="en-US" sz="4600">
                <a:solidFill>
                  <a:srgbClr val="FFFFFF"/>
                </a:solidFill>
                <a:latin typeface="Source Sans Pro" panose="020B0503030403020204" pitchFamily="34" charset="0"/>
                <a:ea typeface="Source Sans Pro" panose="020B0503030403020204" pitchFamily="34" charset="0"/>
                <a:cs typeface="Segoe UI" panose="020B0502040204020203" pitchFamily="34" charset="0"/>
              </a:rPr>
              <a:t>AB 747 Requires us to evaluate the capacity of the evacuation system</a:t>
            </a:r>
          </a:p>
        </p:txBody>
      </p:sp>
      <p:pic>
        <p:nvPicPr>
          <p:cNvPr id="6" name="Picture 5">
            <a:extLst>
              <a:ext uri="{FF2B5EF4-FFF2-40B4-BE49-F238E27FC236}">
                <a16:creationId xmlns:a16="http://schemas.microsoft.com/office/drawing/2014/main" id="{E473963E-F836-4213-951E-636F682D95CD}"/>
              </a:ext>
            </a:extLst>
          </p:cNvPr>
          <p:cNvPicPr>
            <a:picLocks noChangeAspect="1"/>
          </p:cNvPicPr>
          <p:nvPr/>
        </p:nvPicPr>
        <p:blipFill>
          <a:blip r:embed="rId4"/>
          <a:stretch>
            <a:fillRect/>
          </a:stretch>
        </p:blipFill>
        <p:spPr>
          <a:xfrm>
            <a:off x="12497964" y="-31506"/>
            <a:ext cx="11913588" cy="13774489"/>
          </a:xfrm>
          <a:prstGeom prst="rect">
            <a:avLst/>
          </a:prstGeom>
          <a:ln>
            <a:noFill/>
          </a:ln>
          <a:effectLst/>
        </p:spPr>
      </p:pic>
    </p:spTree>
    <p:extLst>
      <p:ext uri="{BB962C8B-B14F-4D97-AF65-F5344CB8AC3E}">
        <p14:creationId xmlns:p14="http://schemas.microsoft.com/office/powerpoint/2010/main" val="38940078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2E468C6-797C-0696-B5FB-243E250BC333}"/>
              </a:ext>
            </a:extLst>
          </p:cNvPr>
          <p:cNvSpPr/>
          <p:nvPr/>
        </p:nvSpPr>
        <p:spPr>
          <a:xfrm>
            <a:off x="1" y="447"/>
            <a:ext cx="24382411" cy="13715107"/>
          </a:xfrm>
          <a:prstGeom prst="rect">
            <a:avLst/>
          </a:prstGeom>
          <a:gradFill flip="none" rotWithShape="1">
            <a:gsLst>
              <a:gs pos="0">
                <a:srgbClr val="48773C"/>
              </a:gs>
              <a:gs pos="57000">
                <a:schemeClr val="tx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Source Sans Pro" panose="020B0503030403020204" pitchFamily="34" charset="0"/>
            </a:endParaRPr>
          </a:p>
        </p:txBody>
      </p:sp>
      <p:sp>
        <p:nvSpPr>
          <p:cNvPr id="4" name="Content Placeholder 2">
            <a:extLst>
              <a:ext uri="{FF2B5EF4-FFF2-40B4-BE49-F238E27FC236}">
                <a16:creationId xmlns:a16="http://schemas.microsoft.com/office/drawing/2014/main" id="{BCFC2B01-D574-6DAD-F367-6A80B0CCA108}"/>
              </a:ext>
            </a:extLst>
          </p:cNvPr>
          <p:cNvSpPr txBox="1">
            <a:spLocks/>
          </p:cNvSpPr>
          <p:nvPr/>
        </p:nvSpPr>
        <p:spPr>
          <a:xfrm>
            <a:off x="2028493" y="2522882"/>
            <a:ext cx="3731151" cy="894802"/>
          </a:xfrm>
          <a:prstGeom prst="rect">
            <a:avLst/>
          </a:prstGeom>
        </p:spPr>
        <p:txBody>
          <a:bodyPr vert="horz" lIns="182868" tIns="91434" rIns="182868" bIns="91434"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709">
              <a:lnSpc>
                <a:spcPct val="150000"/>
              </a:lnSpc>
              <a:spcBef>
                <a:spcPts val="2000"/>
              </a:spcBef>
              <a:buClrTx/>
              <a:buNone/>
            </a:pPr>
            <a:endParaRPr lang="en-US" sz="2400" spc="600">
              <a:solidFill>
                <a:srgbClr val="FFFFFF"/>
              </a:solidFill>
              <a:latin typeface="Source Sans Pro" panose="020B0503030403020204" pitchFamily="34" charset="0"/>
              <a:ea typeface="Source Sans Pro" panose="020B0503030403020204" pitchFamily="34" charset="0"/>
            </a:endParaRPr>
          </a:p>
        </p:txBody>
      </p:sp>
      <p:sp>
        <p:nvSpPr>
          <p:cNvPr id="7" name="TextBox 6">
            <a:extLst>
              <a:ext uri="{FF2B5EF4-FFF2-40B4-BE49-F238E27FC236}">
                <a16:creationId xmlns:a16="http://schemas.microsoft.com/office/drawing/2014/main" id="{8A66F2B5-52A0-BF9B-B794-45CBF0922D44}"/>
              </a:ext>
            </a:extLst>
          </p:cNvPr>
          <p:cNvSpPr txBox="1"/>
          <p:nvPr/>
        </p:nvSpPr>
        <p:spPr>
          <a:xfrm>
            <a:off x="1964001" y="1211158"/>
            <a:ext cx="12410282" cy="1384995"/>
          </a:xfrm>
          <a:prstGeom prst="rect">
            <a:avLst/>
          </a:prstGeom>
          <a:noFill/>
        </p:spPr>
        <p:txBody>
          <a:bodyPr wrap="square" rtlCol="0">
            <a:spAutoFit/>
          </a:bodyPr>
          <a:lstStyle/>
          <a:p>
            <a:pPr defTabSz="914354">
              <a:buClrTx/>
            </a:pPr>
            <a:r>
              <a:rPr lang="en-US" sz="8400" b="1" kern="1200">
                <a:solidFill>
                  <a:srgbClr val="FFFFFF"/>
                </a:solidFill>
                <a:latin typeface="Source Sans Pro" panose="020B0503030403020204" pitchFamily="34" charset="0"/>
                <a:ea typeface="+mn-ea"/>
                <a:cs typeface="+mn-cs"/>
              </a:rPr>
              <a:t>Methodology - Stages</a:t>
            </a:r>
          </a:p>
        </p:txBody>
      </p:sp>
      <p:cxnSp>
        <p:nvCxnSpPr>
          <p:cNvPr id="6" name="Straight Connector 5">
            <a:extLst>
              <a:ext uri="{FF2B5EF4-FFF2-40B4-BE49-F238E27FC236}">
                <a16:creationId xmlns:a16="http://schemas.microsoft.com/office/drawing/2014/main" id="{234C11AB-AFEE-F1FE-68BD-C07DB2B4D579}"/>
              </a:ext>
            </a:extLst>
          </p:cNvPr>
          <p:cNvCxnSpPr>
            <a:cxnSpLocks/>
          </p:cNvCxnSpPr>
          <p:nvPr/>
        </p:nvCxnSpPr>
        <p:spPr>
          <a:xfrm>
            <a:off x="2282061" y="2917297"/>
            <a:ext cx="236113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755C42E7-01FE-C481-10AB-0B0FAEB6B2B9}"/>
              </a:ext>
            </a:extLst>
          </p:cNvPr>
          <p:cNvGrpSpPr/>
          <p:nvPr/>
        </p:nvGrpSpPr>
        <p:grpSpPr>
          <a:xfrm>
            <a:off x="4439473" y="4044616"/>
            <a:ext cx="16852711" cy="8215785"/>
            <a:chOff x="544975" y="2214812"/>
            <a:chExt cx="8426904" cy="4108160"/>
          </a:xfrm>
        </p:grpSpPr>
        <p:sp>
          <p:nvSpPr>
            <p:cNvPr id="61" name="Oval 60">
              <a:extLst>
                <a:ext uri="{FF2B5EF4-FFF2-40B4-BE49-F238E27FC236}">
                  <a16:creationId xmlns:a16="http://schemas.microsoft.com/office/drawing/2014/main" id="{0B41B341-DB04-F9B5-F1F2-E00153F55F31}"/>
                </a:ext>
              </a:extLst>
            </p:cNvPr>
            <p:cNvSpPr/>
            <p:nvPr/>
          </p:nvSpPr>
          <p:spPr>
            <a:xfrm>
              <a:off x="6223263" y="4400656"/>
              <a:ext cx="1357919" cy="1357919"/>
            </a:xfrm>
            <a:prstGeom prst="ellipse">
              <a:avLst/>
            </a:prstGeom>
            <a:solidFill>
              <a:srgbClr val="BEC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Calibri" panose="020F0502020204030204"/>
              </a:endParaRPr>
            </a:p>
          </p:txBody>
        </p:sp>
        <p:sp>
          <p:nvSpPr>
            <p:cNvPr id="63" name="Oval 62">
              <a:extLst>
                <a:ext uri="{FF2B5EF4-FFF2-40B4-BE49-F238E27FC236}">
                  <a16:creationId xmlns:a16="http://schemas.microsoft.com/office/drawing/2014/main" id="{64E39F44-ADDF-D95A-2F8A-B895EFC3D973}"/>
                </a:ext>
              </a:extLst>
            </p:cNvPr>
            <p:cNvSpPr/>
            <p:nvPr/>
          </p:nvSpPr>
          <p:spPr>
            <a:xfrm>
              <a:off x="876421" y="4400656"/>
              <a:ext cx="1357919" cy="1357919"/>
            </a:xfrm>
            <a:prstGeom prst="ellipse">
              <a:avLst/>
            </a:prstGeom>
            <a:solidFill>
              <a:srgbClr val="BEC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Calibri" panose="020F0502020204030204"/>
              </a:endParaRPr>
            </a:p>
          </p:txBody>
        </p:sp>
        <p:sp>
          <p:nvSpPr>
            <p:cNvPr id="59" name="Oval 58">
              <a:extLst>
                <a:ext uri="{FF2B5EF4-FFF2-40B4-BE49-F238E27FC236}">
                  <a16:creationId xmlns:a16="http://schemas.microsoft.com/office/drawing/2014/main" id="{A210AA6E-03A6-2F8F-C375-5F393AD8DEEA}"/>
                </a:ext>
              </a:extLst>
            </p:cNvPr>
            <p:cNvSpPr/>
            <p:nvPr/>
          </p:nvSpPr>
          <p:spPr>
            <a:xfrm>
              <a:off x="3640221" y="2214812"/>
              <a:ext cx="1357919" cy="135791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Calibri" panose="020F0502020204030204"/>
              </a:endParaRPr>
            </a:p>
          </p:txBody>
        </p:sp>
        <p:sp>
          <p:nvSpPr>
            <p:cNvPr id="60" name="Oval 59">
              <a:extLst>
                <a:ext uri="{FF2B5EF4-FFF2-40B4-BE49-F238E27FC236}">
                  <a16:creationId xmlns:a16="http://schemas.microsoft.com/office/drawing/2014/main" id="{2D8BA24C-7C72-68BC-27DC-F10DD1187956}"/>
                </a:ext>
              </a:extLst>
            </p:cNvPr>
            <p:cNvSpPr/>
            <p:nvPr/>
          </p:nvSpPr>
          <p:spPr>
            <a:xfrm>
              <a:off x="6108663" y="2214812"/>
              <a:ext cx="1357919" cy="13579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Calibri" panose="020F0502020204030204"/>
              </a:endParaRPr>
            </a:p>
          </p:txBody>
        </p:sp>
        <p:sp>
          <p:nvSpPr>
            <p:cNvPr id="62" name="Oval 61">
              <a:extLst>
                <a:ext uri="{FF2B5EF4-FFF2-40B4-BE49-F238E27FC236}">
                  <a16:creationId xmlns:a16="http://schemas.microsoft.com/office/drawing/2014/main" id="{9C18301F-6C2B-2C78-B071-D09F028D7543}"/>
                </a:ext>
              </a:extLst>
            </p:cNvPr>
            <p:cNvSpPr/>
            <p:nvPr/>
          </p:nvSpPr>
          <p:spPr>
            <a:xfrm>
              <a:off x="3549842" y="4400656"/>
              <a:ext cx="1357919" cy="1357919"/>
            </a:xfrm>
            <a:prstGeom prst="ellipse">
              <a:avLst/>
            </a:prstGeom>
            <a:solidFill>
              <a:srgbClr val="D47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Calibri" panose="020F0502020204030204"/>
              </a:endParaRPr>
            </a:p>
          </p:txBody>
        </p:sp>
        <p:sp>
          <p:nvSpPr>
            <p:cNvPr id="5" name="Oval 4">
              <a:extLst>
                <a:ext uri="{FF2B5EF4-FFF2-40B4-BE49-F238E27FC236}">
                  <a16:creationId xmlns:a16="http://schemas.microsoft.com/office/drawing/2014/main" id="{D458E054-F4E7-CB7F-8B85-08D2F1BE6859}"/>
                </a:ext>
              </a:extLst>
            </p:cNvPr>
            <p:cNvSpPr/>
            <p:nvPr/>
          </p:nvSpPr>
          <p:spPr>
            <a:xfrm>
              <a:off x="807779" y="2214812"/>
              <a:ext cx="1357919" cy="1357919"/>
            </a:xfrm>
            <a:prstGeom prst="ellipse">
              <a:avLst/>
            </a:prstGeom>
            <a:solidFill>
              <a:srgbClr val="D47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1B5633"/>
                </a:solidFill>
                <a:latin typeface="Calibri" panose="020F0502020204030204"/>
              </a:endParaRPr>
            </a:p>
          </p:txBody>
        </p:sp>
        <p:grpSp>
          <p:nvGrpSpPr>
            <p:cNvPr id="64" name="Group 63">
              <a:extLst>
                <a:ext uri="{FF2B5EF4-FFF2-40B4-BE49-F238E27FC236}">
                  <a16:creationId xmlns:a16="http://schemas.microsoft.com/office/drawing/2014/main" id="{468E4E7B-1EA5-5A85-5044-5A60D123BA69}"/>
                </a:ext>
              </a:extLst>
            </p:cNvPr>
            <p:cNvGrpSpPr/>
            <p:nvPr/>
          </p:nvGrpSpPr>
          <p:grpSpPr>
            <a:xfrm>
              <a:off x="3708915" y="4553613"/>
              <a:ext cx="918758" cy="918472"/>
              <a:chOff x="3640170" y="4636459"/>
              <a:chExt cx="1039150" cy="1038826"/>
            </a:xfrm>
          </p:grpSpPr>
          <p:sp>
            <p:nvSpPr>
              <p:cNvPr id="18" name="Freeform: Shape 17">
                <a:extLst>
                  <a:ext uri="{FF2B5EF4-FFF2-40B4-BE49-F238E27FC236}">
                    <a16:creationId xmlns:a16="http://schemas.microsoft.com/office/drawing/2014/main" id="{7C99BCA3-0994-A102-E945-51706FC088DB}"/>
                  </a:ext>
                </a:extLst>
              </p:cNvPr>
              <p:cNvSpPr/>
              <p:nvPr/>
            </p:nvSpPr>
            <p:spPr>
              <a:xfrm>
                <a:off x="3931246" y="4636459"/>
                <a:ext cx="748074" cy="1037852"/>
              </a:xfrm>
              <a:custGeom>
                <a:avLst/>
                <a:gdLst>
                  <a:gd name="connsiteX0" fmla="*/ 0 w 682273"/>
                  <a:gd name="connsiteY0" fmla="*/ 943402 h 946562"/>
                  <a:gd name="connsiteX1" fmla="*/ 46276 w 682273"/>
                  <a:gd name="connsiteY1" fmla="*/ 883435 h 946562"/>
                  <a:gd name="connsiteX2" fmla="*/ 150013 w 682273"/>
                  <a:gd name="connsiteY2" fmla="*/ 830410 h 946562"/>
                  <a:gd name="connsiteX3" fmla="*/ 504800 w 682273"/>
                  <a:gd name="connsiteY3" fmla="*/ 831374 h 946562"/>
                  <a:gd name="connsiteX4" fmla="*/ 565345 w 682273"/>
                  <a:gd name="connsiteY4" fmla="*/ 784519 h 946562"/>
                  <a:gd name="connsiteX5" fmla="*/ 537387 w 682273"/>
                  <a:gd name="connsiteY5" fmla="*/ 718189 h 946562"/>
                  <a:gd name="connsiteX6" fmla="*/ 501522 w 682273"/>
                  <a:gd name="connsiteY6" fmla="*/ 709898 h 946562"/>
                  <a:gd name="connsiteX7" fmla="*/ 329142 w 682273"/>
                  <a:gd name="connsiteY7" fmla="*/ 709127 h 946562"/>
                  <a:gd name="connsiteX8" fmla="*/ 166017 w 682273"/>
                  <a:gd name="connsiteY8" fmla="*/ 609439 h 946562"/>
                  <a:gd name="connsiteX9" fmla="*/ 326443 w 682273"/>
                  <a:gd name="connsiteY9" fmla="*/ 355882 h 946562"/>
                  <a:gd name="connsiteX10" fmla="*/ 395857 w 682273"/>
                  <a:gd name="connsiteY10" fmla="*/ 355111 h 946562"/>
                  <a:gd name="connsiteX11" fmla="*/ 402992 w 682273"/>
                  <a:gd name="connsiteY11" fmla="*/ 351447 h 946562"/>
                  <a:gd name="connsiteX12" fmla="*/ 371755 w 682273"/>
                  <a:gd name="connsiteY12" fmla="*/ 299386 h 946562"/>
                  <a:gd name="connsiteX13" fmla="*/ 332227 w 682273"/>
                  <a:gd name="connsiteY13" fmla="*/ 196806 h 946562"/>
                  <a:gd name="connsiteX14" fmla="*/ 467779 w 682273"/>
                  <a:gd name="connsiteY14" fmla="*/ 3409 h 946562"/>
                  <a:gd name="connsiteX15" fmla="*/ 681037 w 682273"/>
                  <a:gd name="connsiteY15" fmla="*/ 161713 h 946562"/>
                  <a:gd name="connsiteX16" fmla="*/ 656356 w 682273"/>
                  <a:gd name="connsiteY16" fmla="*/ 266414 h 946562"/>
                  <a:gd name="connsiteX17" fmla="*/ 514441 w 682273"/>
                  <a:gd name="connsiteY17" fmla="*/ 460776 h 946562"/>
                  <a:gd name="connsiteX18" fmla="*/ 488218 w 682273"/>
                  <a:gd name="connsiteY18" fmla="*/ 470224 h 946562"/>
                  <a:gd name="connsiteX19" fmla="*/ 329720 w 682273"/>
                  <a:gd name="connsiteY19" fmla="*/ 470802 h 946562"/>
                  <a:gd name="connsiteX20" fmla="*/ 265897 w 682273"/>
                  <a:gd name="connsiteY20" fmla="*/ 533469 h 946562"/>
                  <a:gd name="connsiteX21" fmla="*/ 322008 w 682273"/>
                  <a:gd name="connsiteY21" fmla="*/ 592857 h 946562"/>
                  <a:gd name="connsiteX22" fmla="*/ 407234 w 682273"/>
                  <a:gd name="connsiteY22" fmla="*/ 593628 h 946562"/>
                  <a:gd name="connsiteX23" fmla="*/ 529867 w 682273"/>
                  <a:gd name="connsiteY23" fmla="*/ 596906 h 946562"/>
                  <a:gd name="connsiteX24" fmla="*/ 682194 w 682273"/>
                  <a:gd name="connsiteY24" fmla="*/ 775071 h 946562"/>
                  <a:gd name="connsiteX25" fmla="*/ 518490 w 682273"/>
                  <a:gd name="connsiteY25" fmla="*/ 945137 h 946562"/>
                  <a:gd name="connsiteX26" fmla="*/ 5206 w 682273"/>
                  <a:gd name="connsiteY26" fmla="*/ 945716 h 946562"/>
                  <a:gd name="connsiteX27" fmla="*/ 193 w 682273"/>
                  <a:gd name="connsiteY27" fmla="*/ 943209 h 946562"/>
                  <a:gd name="connsiteX28" fmla="*/ 506343 w 682273"/>
                  <a:gd name="connsiteY28" fmla="*/ 114858 h 946562"/>
                  <a:gd name="connsiteX29" fmla="*/ 444255 w 682273"/>
                  <a:gd name="connsiteY29" fmla="*/ 174247 h 946562"/>
                  <a:gd name="connsiteX30" fmla="*/ 503065 w 682273"/>
                  <a:gd name="connsiteY30" fmla="*/ 237684 h 946562"/>
                  <a:gd name="connsiteX31" fmla="*/ 567081 w 682273"/>
                  <a:gd name="connsiteY31" fmla="*/ 176560 h 946562"/>
                  <a:gd name="connsiteX32" fmla="*/ 506150 w 682273"/>
                  <a:gd name="connsiteY32" fmla="*/ 114858 h 946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82273" h="946562">
                    <a:moveTo>
                      <a:pt x="0" y="943402"/>
                    </a:moveTo>
                    <a:cubicBezTo>
                      <a:pt x="16197" y="922770"/>
                      <a:pt x="35479" y="905224"/>
                      <a:pt x="46276" y="883435"/>
                    </a:cubicBezTo>
                    <a:cubicBezTo>
                      <a:pt x="68644" y="838508"/>
                      <a:pt x="102387" y="829060"/>
                      <a:pt x="150013" y="830410"/>
                    </a:cubicBezTo>
                    <a:cubicBezTo>
                      <a:pt x="268211" y="833881"/>
                      <a:pt x="386409" y="831760"/>
                      <a:pt x="504800" y="831374"/>
                    </a:cubicBezTo>
                    <a:cubicBezTo>
                      <a:pt x="536422" y="831374"/>
                      <a:pt x="557633" y="814213"/>
                      <a:pt x="565345" y="784519"/>
                    </a:cubicBezTo>
                    <a:cubicBezTo>
                      <a:pt x="571901" y="759838"/>
                      <a:pt x="560718" y="730337"/>
                      <a:pt x="537387" y="718189"/>
                    </a:cubicBezTo>
                    <a:cubicBezTo>
                      <a:pt x="526781" y="712597"/>
                      <a:pt x="513670" y="710091"/>
                      <a:pt x="501522" y="709898"/>
                    </a:cubicBezTo>
                    <a:cubicBezTo>
                      <a:pt x="444062" y="709127"/>
                      <a:pt x="386602" y="710669"/>
                      <a:pt x="329142" y="709127"/>
                    </a:cubicBezTo>
                    <a:cubicBezTo>
                      <a:pt x="256256" y="707198"/>
                      <a:pt x="198025" y="677119"/>
                      <a:pt x="166017" y="609439"/>
                    </a:cubicBezTo>
                    <a:cubicBezTo>
                      <a:pt x="109328" y="489699"/>
                      <a:pt x="193783" y="357425"/>
                      <a:pt x="326443" y="355882"/>
                    </a:cubicBezTo>
                    <a:cubicBezTo>
                      <a:pt x="349581" y="355689"/>
                      <a:pt x="372719" y="355496"/>
                      <a:pt x="395857" y="355111"/>
                    </a:cubicBezTo>
                    <a:cubicBezTo>
                      <a:pt x="397593" y="355111"/>
                      <a:pt x="399328" y="353375"/>
                      <a:pt x="402992" y="351447"/>
                    </a:cubicBezTo>
                    <a:cubicBezTo>
                      <a:pt x="392194" y="333901"/>
                      <a:pt x="379853" y="317704"/>
                      <a:pt x="371755" y="299386"/>
                    </a:cubicBezTo>
                    <a:cubicBezTo>
                      <a:pt x="356908" y="265836"/>
                      <a:pt x="339361" y="232285"/>
                      <a:pt x="332227" y="196806"/>
                    </a:cubicBezTo>
                    <a:cubicBezTo>
                      <a:pt x="314681" y="109652"/>
                      <a:pt x="380239" y="19220"/>
                      <a:pt x="467779" y="3409"/>
                    </a:cubicBezTo>
                    <a:cubicBezTo>
                      <a:pt x="577686" y="-16259"/>
                      <a:pt x="668696" y="50842"/>
                      <a:pt x="681037" y="161713"/>
                    </a:cubicBezTo>
                    <a:cubicBezTo>
                      <a:pt x="685086" y="198928"/>
                      <a:pt x="672553" y="233635"/>
                      <a:pt x="656356" y="266414"/>
                    </a:cubicBezTo>
                    <a:cubicBezTo>
                      <a:pt x="620106" y="339107"/>
                      <a:pt x="570359" y="402544"/>
                      <a:pt x="514441" y="460776"/>
                    </a:cubicBezTo>
                    <a:cubicBezTo>
                      <a:pt x="508657" y="466753"/>
                      <a:pt x="497087" y="470031"/>
                      <a:pt x="488218" y="470224"/>
                    </a:cubicBezTo>
                    <a:cubicBezTo>
                      <a:pt x="435385" y="471188"/>
                      <a:pt x="382553" y="470224"/>
                      <a:pt x="329720" y="470802"/>
                    </a:cubicBezTo>
                    <a:cubicBezTo>
                      <a:pt x="290578" y="471188"/>
                      <a:pt x="265512" y="496254"/>
                      <a:pt x="265897" y="533469"/>
                    </a:cubicBezTo>
                    <a:cubicBezTo>
                      <a:pt x="266090" y="567212"/>
                      <a:pt x="287686" y="590929"/>
                      <a:pt x="322008" y="592857"/>
                    </a:cubicBezTo>
                    <a:cubicBezTo>
                      <a:pt x="350352" y="594399"/>
                      <a:pt x="378889" y="593050"/>
                      <a:pt x="407234" y="593628"/>
                    </a:cubicBezTo>
                    <a:cubicBezTo>
                      <a:pt x="448111" y="594399"/>
                      <a:pt x="489375" y="592664"/>
                      <a:pt x="529867" y="596906"/>
                    </a:cubicBezTo>
                    <a:cubicBezTo>
                      <a:pt x="618949" y="606354"/>
                      <a:pt x="684893" y="685217"/>
                      <a:pt x="682194" y="775071"/>
                    </a:cubicBezTo>
                    <a:cubicBezTo>
                      <a:pt x="679494" y="866081"/>
                      <a:pt x="608537" y="943787"/>
                      <a:pt x="518490" y="945137"/>
                    </a:cubicBezTo>
                    <a:cubicBezTo>
                      <a:pt x="347460" y="947837"/>
                      <a:pt x="176429" y="945908"/>
                      <a:pt x="5206" y="945716"/>
                    </a:cubicBezTo>
                    <a:cubicBezTo>
                      <a:pt x="4627" y="945716"/>
                      <a:pt x="4049" y="945137"/>
                      <a:pt x="193" y="943209"/>
                    </a:cubicBezTo>
                    <a:close/>
                    <a:moveTo>
                      <a:pt x="506343" y="114858"/>
                    </a:moveTo>
                    <a:cubicBezTo>
                      <a:pt x="469900" y="114280"/>
                      <a:pt x="444833" y="138382"/>
                      <a:pt x="444255" y="174247"/>
                    </a:cubicBezTo>
                    <a:cubicBezTo>
                      <a:pt x="443677" y="210304"/>
                      <a:pt x="468165" y="236720"/>
                      <a:pt x="503065" y="237684"/>
                    </a:cubicBezTo>
                    <a:cubicBezTo>
                      <a:pt x="537965" y="238648"/>
                      <a:pt x="566695" y="211268"/>
                      <a:pt x="567081" y="176560"/>
                    </a:cubicBezTo>
                    <a:cubicBezTo>
                      <a:pt x="567466" y="141853"/>
                      <a:pt x="541436" y="115437"/>
                      <a:pt x="506150" y="114858"/>
                    </a:cubicBezTo>
                    <a:close/>
                  </a:path>
                </a:pathLst>
              </a:custGeom>
              <a:solidFill>
                <a:schemeClr val="bg1"/>
              </a:solidFill>
              <a:ln w="19279" cap="flat">
                <a:noFill/>
                <a:prstDash val="solid"/>
                <a:miter/>
              </a:ln>
            </p:spPr>
            <p:txBody>
              <a:bodyPr rtlCol="0" anchor="ctr"/>
              <a:lstStyle/>
              <a:p>
                <a:pPr defTabSz="914354">
                  <a:buClrTx/>
                </a:pPr>
                <a:endParaRPr lang="en-US" sz="3600" kern="1200">
                  <a:latin typeface="Calibri" panose="020F0502020204030204"/>
                  <a:ea typeface="+mn-ea"/>
                  <a:cs typeface="+mn-cs"/>
                </a:endParaRPr>
              </a:p>
            </p:txBody>
          </p:sp>
          <p:sp>
            <p:nvSpPr>
              <p:cNvPr id="19" name="Freeform: Shape 18">
                <a:extLst>
                  <a:ext uri="{FF2B5EF4-FFF2-40B4-BE49-F238E27FC236}">
                    <a16:creationId xmlns:a16="http://schemas.microsoft.com/office/drawing/2014/main" id="{36E48CA1-D047-F8B7-5249-E4B916B28C95}"/>
                  </a:ext>
                </a:extLst>
              </p:cNvPr>
              <p:cNvSpPr/>
              <p:nvPr/>
            </p:nvSpPr>
            <p:spPr>
              <a:xfrm>
                <a:off x="3640170" y="5155617"/>
                <a:ext cx="385716" cy="519668"/>
              </a:xfrm>
              <a:custGeom>
                <a:avLst/>
                <a:gdLst>
                  <a:gd name="connsiteX0" fmla="*/ 173882 w 351788"/>
                  <a:gd name="connsiteY0" fmla="*/ 473959 h 473958"/>
                  <a:gd name="connsiteX1" fmla="*/ 98297 w 351788"/>
                  <a:gd name="connsiteY1" fmla="*/ 384105 h 473958"/>
                  <a:gd name="connsiteX2" fmla="*/ 6901 w 351788"/>
                  <a:gd name="connsiteY2" fmla="*/ 223101 h 473958"/>
                  <a:gd name="connsiteX3" fmla="*/ 136090 w 351788"/>
                  <a:gd name="connsiteY3" fmla="*/ 4444 h 473958"/>
                  <a:gd name="connsiteX4" fmla="*/ 349541 w 351788"/>
                  <a:gd name="connsiteY4" fmla="*/ 148673 h 473958"/>
                  <a:gd name="connsiteX5" fmla="*/ 333151 w 351788"/>
                  <a:gd name="connsiteY5" fmla="*/ 254531 h 473958"/>
                  <a:gd name="connsiteX6" fmla="*/ 173882 w 351788"/>
                  <a:gd name="connsiteY6" fmla="*/ 473959 h 473958"/>
                  <a:gd name="connsiteX7" fmla="*/ 234813 w 351788"/>
                  <a:gd name="connsiteY7" fmla="*/ 178175 h 473958"/>
                  <a:gd name="connsiteX8" fmla="*/ 173689 w 351788"/>
                  <a:gd name="connsiteY8" fmla="*/ 117244 h 473958"/>
                  <a:gd name="connsiteX9" fmla="*/ 112759 w 351788"/>
                  <a:gd name="connsiteY9" fmla="*/ 177210 h 473958"/>
                  <a:gd name="connsiteX10" fmla="*/ 173689 w 351788"/>
                  <a:gd name="connsiteY10" fmla="*/ 240069 h 473958"/>
                  <a:gd name="connsiteX11" fmla="*/ 234813 w 351788"/>
                  <a:gd name="connsiteY11" fmla="*/ 178175 h 473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1788" h="473958">
                    <a:moveTo>
                      <a:pt x="173882" y="473959"/>
                    </a:moveTo>
                    <a:cubicBezTo>
                      <a:pt x="147273" y="442529"/>
                      <a:pt x="121243" y="414378"/>
                      <a:pt x="98297" y="384105"/>
                    </a:cubicBezTo>
                    <a:cubicBezTo>
                      <a:pt x="60698" y="334744"/>
                      <a:pt x="24255" y="284032"/>
                      <a:pt x="6901" y="223101"/>
                    </a:cubicBezTo>
                    <a:cubicBezTo>
                      <a:pt x="-20865" y="124571"/>
                      <a:pt x="37752" y="26040"/>
                      <a:pt x="136090" y="4444"/>
                    </a:cubicBezTo>
                    <a:cubicBezTo>
                      <a:pt x="238284" y="-17923"/>
                      <a:pt x="331801" y="46286"/>
                      <a:pt x="349541" y="148673"/>
                    </a:cubicBezTo>
                    <a:cubicBezTo>
                      <a:pt x="356096" y="186466"/>
                      <a:pt x="347612" y="221173"/>
                      <a:pt x="333151" y="254531"/>
                    </a:cubicBezTo>
                    <a:cubicBezTo>
                      <a:pt x="297094" y="337636"/>
                      <a:pt x="238670" y="404930"/>
                      <a:pt x="173882" y="473959"/>
                    </a:cubicBezTo>
                    <a:close/>
                    <a:moveTo>
                      <a:pt x="234813" y="178175"/>
                    </a:moveTo>
                    <a:cubicBezTo>
                      <a:pt x="234813" y="142503"/>
                      <a:pt x="209168" y="116858"/>
                      <a:pt x="173689" y="117244"/>
                    </a:cubicBezTo>
                    <a:cubicBezTo>
                      <a:pt x="140139" y="117436"/>
                      <a:pt x="113144" y="144045"/>
                      <a:pt x="112759" y="177210"/>
                    </a:cubicBezTo>
                    <a:cubicBezTo>
                      <a:pt x="112373" y="210954"/>
                      <a:pt x="140332" y="239877"/>
                      <a:pt x="173689" y="240069"/>
                    </a:cubicBezTo>
                    <a:cubicBezTo>
                      <a:pt x="207433" y="240069"/>
                      <a:pt x="234813" y="212496"/>
                      <a:pt x="234813" y="178175"/>
                    </a:cubicBezTo>
                    <a:close/>
                  </a:path>
                </a:pathLst>
              </a:custGeom>
              <a:solidFill>
                <a:schemeClr val="bg1"/>
              </a:solidFill>
              <a:ln w="19279" cap="flat">
                <a:noFill/>
                <a:prstDash val="solid"/>
                <a:miter/>
              </a:ln>
            </p:spPr>
            <p:txBody>
              <a:bodyPr rtlCol="0" anchor="ctr"/>
              <a:lstStyle/>
              <a:p>
                <a:pPr defTabSz="914354">
                  <a:buClrTx/>
                </a:pPr>
                <a:endParaRPr lang="en-US" sz="3600" kern="1200">
                  <a:latin typeface="Calibri" panose="020F0502020204030204"/>
                  <a:ea typeface="+mn-ea"/>
                  <a:cs typeface="+mn-cs"/>
                </a:endParaRPr>
              </a:p>
            </p:txBody>
          </p:sp>
        </p:grpSp>
        <p:grpSp>
          <p:nvGrpSpPr>
            <p:cNvPr id="10" name="Group 9">
              <a:extLst>
                <a:ext uri="{FF2B5EF4-FFF2-40B4-BE49-F238E27FC236}">
                  <a16:creationId xmlns:a16="http://schemas.microsoft.com/office/drawing/2014/main" id="{96A2180C-99E1-3DE9-9542-0177A175E008}"/>
                </a:ext>
              </a:extLst>
            </p:cNvPr>
            <p:cNvGrpSpPr/>
            <p:nvPr/>
          </p:nvGrpSpPr>
          <p:grpSpPr>
            <a:xfrm>
              <a:off x="6290938" y="2415565"/>
              <a:ext cx="1039807" cy="879232"/>
              <a:chOff x="6429958" y="2316514"/>
              <a:chExt cx="1229379" cy="1039529"/>
            </a:xfrm>
          </p:grpSpPr>
          <p:sp>
            <p:nvSpPr>
              <p:cNvPr id="22" name="Freeform: Shape 21">
                <a:extLst>
                  <a:ext uri="{FF2B5EF4-FFF2-40B4-BE49-F238E27FC236}">
                    <a16:creationId xmlns:a16="http://schemas.microsoft.com/office/drawing/2014/main" id="{4BAF9929-FBD5-252B-1646-37FBD458764B}"/>
                  </a:ext>
                </a:extLst>
              </p:cNvPr>
              <p:cNvSpPr/>
              <p:nvPr/>
            </p:nvSpPr>
            <p:spPr>
              <a:xfrm>
                <a:off x="6770126" y="2316514"/>
                <a:ext cx="90908" cy="1039529"/>
              </a:xfrm>
              <a:custGeom>
                <a:avLst/>
                <a:gdLst>
                  <a:gd name="connsiteX0" fmla="*/ 41457 w 82912"/>
                  <a:gd name="connsiteY0" fmla="*/ 947898 h 948091"/>
                  <a:gd name="connsiteX1" fmla="*/ 0 w 82912"/>
                  <a:gd name="connsiteY1" fmla="*/ 906442 h 948091"/>
                  <a:gd name="connsiteX2" fmla="*/ 0 w 82912"/>
                  <a:gd name="connsiteY2" fmla="*/ 41456 h 948091"/>
                  <a:gd name="connsiteX3" fmla="*/ 41457 w 82912"/>
                  <a:gd name="connsiteY3" fmla="*/ 0 h 948091"/>
                  <a:gd name="connsiteX4" fmla="*/ 82913 w 82912"/>
                  <a:gd name="connsiteY4" fmla="*/ 41456 h 948091"/>
                  <a:gd name="connsiteX5" fmla="*/ 82913 w 82912"/>
                  <a:gd name="connsiteY5" fmla="*/ 906635 h 948091"/>
                  <a:gd name="connsiteX6" fmla="*/ 41457 w 82912"/>
                  <a:gd name="connsiteY6" fmla="*/ 948091 h 94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912" h="948091">
                    <a:moveTo>
                      <a:pt x="41457" y="947898"/>
                    </a:moveTo>
                    <a:cubicBezTo>
                      <a:pt x="18511" y="947898"/>
                      <a:pt x="0" y="929388"/>
                      <a:pt x="0" y="906442"/>
                    </a:cubicBezTo>
                    <a:lnTo>
                      <a:pt x="0" y="41456"/>
                    </a:lnTo>
                    <a:cubicBezTo>
                      <a:pt x="0" y="18511"/>
                      <a:pt x="18511" y="0"/>
                      <a:pt x="41457" y="0"/>
                    </a:cubicBezTo>
                    <a:cubicBezTo>
                      <a:pt x="64401" y="0"/>
                      <a:pt x="82913" y="18511"/>
                      <a:pt x="82913" y="41456"/>
                    </a:cubicBezTo>
                    <a:lnTo>
                      <a:pt x="82913" y="906635"/>
                    </a:lnTo>
                    <a:cubicBezTo>
                      <a:pt x="82913" y="929581"/>
                      <a:pt x="64401" y="948091"/>
                      <a:pt x="41457" y="948091"/>
                    </a:cubicBezTo>
                    <a:close/>
                  </a:path>
                </a:pathLst>
              </a:custGeom>
              <a:solidFill>
                <a:schemeClr val="bg1"/>
              </a:solidFill>
              <a:ln w="19279" cap="flat">
                <a:noFill/>
                <a:prstDash val="solid"/>
                <a:miter/>
              </a:ln>
            </p:spPr>
            <p:txBody>
              <a:bodyPr rtlCol="0" anchor="ctr"/>
              <a:lstStyle/>
              <a:p>
                <a:pPr defTabSz="914354">
                  <a:buClrTx/>
                </a:pPr>
                <a:endParaRPr lang="en-US" sz="3600" kern="1200">
                  <a:latin typeface="Calibri" panose="020F0502020204030204"/>
                  <a:ea typeface="+mn-ea"/>
                  <a:cs typeface="+mn-cs"/>
                </a:endParaRPr>
              </a:p>
            </p:txBody>
          </p:sp>
          <p:sp>
            <p:nvSpPr>
              <p:cNvPr id="23" name="Freeform: Shape 22">
                <a:extLst>
                  <a:ext uri="{FF2B5EF4-FFF2-40B4-BE49-F238E27FC236}">
                    <a16:creationId xmlns:a16="http://schemas.microsoft.com/office/drawing/2014/main" id="{7F87CA09-224F-EC21-9257-6BB856F7187F}"/>
                  </a:ext>
                </a:extLst>
              </p:cNvPr>
              <p:cNvSpPr/>
              <p:nvPr/>
            </p:nvSpPr>
            <p:spPr>
              <a:xfrm>
                <a:off x="7214943" y="2316514"/>
                <a:ext cx="90907" cy="1039529"/>
              </a:xfrm>
              <a:custGeom>
                <a:avLst/>
                <a:gdLst>
                  <a:gd name="connsiteX0" fmla="*/ 41456 w 82911"/>
                  <a:gd name="connsiteY0" fmla="*/ 947898 h 948091"/>
                  <a:gd name="connsiteX1" fmla="*/ 0 w 82911"/>
                  <a:gd name="connsiteY1" fmla="*/ 906442 h 948091"/>
                  <a:gd name="connsiteX2" fmla="*/ 0 w 82911"/>
                  <a:gd name="connsiteY2" fmla="*/ 41456 h 948091"/>
                  <a:gd name="connsiteX3" fmla="*/ 41456 w 82911"/>
                  <a:gd name="connsiteY3" fmla="*/ 0 h 948091"/>
                  <a:gd name="connsiteX4" fmla="*/ 82912 w 82911"/>
                  <a:gd name="connsiteY4" fmla="*/ 41456 h 948091"/>
                  <a:gd name="connsiteX5" fmla="*/ 82912 w 82911"/>
                  <a:gd name="connsiteY5" fmla="*/ 906635 h 948091"/>
                  <a:gd name="connsiteX6" fmla="*/ 41456 w 82911"/>
                  <a:gd name="connsiteY6" fmla="*/ 948091 h 94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911" h="948091">
                    <a:moveTo>
                      <a:pt x="41456" y="947898"/>
                    </a:moveTo>
                    <a:cubicBezTo>
                      <a:pt x="18510" y="947898"/>
                      <a:pt x="0" y="929388"/>
                      <a:pt x="0" y="906442"/>
                    </a:cubicBezTo>
                    <a:lnTo>
                      <a:pt x="0" y="41456"/>
                    </a:lnTo>
                    <a:cubicBezTo>
                      <a:pt x="0" y="18511"/>
                      <a:pt x="18510" y="0"/>
                      <a:pt x="41456" y="0"/>
                    </a:cubicBezTo>
                    <a:cubicBezTo>
                      <a:pt x="64401" y="0"/>
                      <a:pt x="82912" y="18511"/>
                      <a:pt x="82912" y="41456"/>
                    </a:cubicBezTo>
                    <a:lnTo>
                      <a:pt x="82912" y="906635"/>
                    </a:lnTo>
                    <a:cubicBezTo>
                      <a:pt x="82912" y="929581"/>
                      <a:pt x="64401" y="948091"/>
                      <a:pt x="41456" y="948091"/>
                    </a:cubicBezTo>
                    <a:close/>
                  </a:path>
                </a:pathLst>
              </a:custGeom>
              <a:solidFill>
                <a:schemeClr val="bg1"/>
              </a:solidFill>
              <a:ln w="19279" cap="flat">
                <a:noFill/>
                <a:prstDash val="solid"/>
                <a:miter/>
              </a:ln>
            </p:spPr>
            <p:txBody>
              <a:bodyPr rtlCol="0" anchor="ctr"/>
              <a:lstStyle/>
              <a:p>
                <a:pPr defTabSz="914354">
                  <a:buClrTx/>
                </a:pPr>
                <a:endParaRPr lang="en-US" sz="3600" kern="1200">
                  <a:latin typeface="Calibri" panose="020F0502020204030204"/>
                  <a:ea typeface="+mn-ea"/>
                  <a:cs typeface="+mn-cs"/>
                </a:endParaRPr>
              </a:p>
            </p:txBody>
          </p:sp>
          <p:sp>
            <p:nvSpPr>
              <p:cNvPr id="24" name="Freeform: Shape 23">
                <a:extLst>
                  <a:ext uri="{FF2B5EF4-FFF2-40B4-BE49-F238E27FC236}">
                    <a16:creationId xmlns:a16="http://schemas.microsoft.com/office/drawing/2014/main" id="{B9B825A0-9953-12D7-1484-BC8E7E6082A9}"/>
                  </a:ext>
                </a:extLst>
              </p:cNvPr>
              <p:cNvSpPr/>
              <p:nvPr/>
            </p:nvSpPr>
            <p:spPr>
              <a:xfrm>
                <a:off x="6429958" y="2603616"/>
                <a:ext cx="1229379" cy="90908"/>
              </a:xfrm>
              <a:custGeom>
                <a:avLst/>
                <a:gdLst>
                  <a:gd name="connsiteX0" fmla="*/ 1079787 w 1121242"/>
                  <a:gd name="connsiteY0" fmla="*/ 82912 h 82912"/>
                  <a:gd name="connsiteX1" fmla="*/ 41456 w 1121242"/>
                  <a:gd name="connsiteY1" fmla="*/ 82912 h 82912"/>
                  <a:gd name="connsiteX2" fmla="*/ 0 w 1121242"/>
                  <a:gd name="connsiteY2" fmla="*/ 41456 h 82912"/>
                  <a:gd name="connsiteX3" fmla="*/ 41456 w 1121242"/>
                  <a:gd name="connsiteY3" fmla="*/ 0 h 82912"/>
                  <a:gd name="connsiteX4" fmla="*/ 1079787 w 1121242"/>
                  <a:gd name="connsiteY4" fmla="*/ 0 h 82912"/>
                  <a:gd name="connsiteX5" fmla="*/ 1121243 w 1121242"/>
                  <a:gd name="connsiteY5" fmla="*/ 41456 h 82912"/>
                  <a:gd name="connsiteX6" fmla="*/ 1079787 w 1121242"/>
                  <a:gd name="connsiteY6" fmla="*/ 82912 h 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1242" h="82912">
                    <a:moveTo>
                      <a:pt x="1079787" y="82912"/>
                    </a:moveTo>
                    <a:lnTo>
                      <a:pt x="41456" y="82912"/>
                    </a:lnTo>
                    <a:cubicBezTo>
                      <a:pt x="18511" y="82912"/>
                      <a:pt x="0" y="64402"/>
                      <a:pt x="0" y="41456"/>
                    </a:cubicBezTo>
                    <a:cubicBezTo>
                      <a:pt x="0" y="18511"/>
                      <a:pt x="18511" y="0"/>
                      <a:pt x="41456" y="0"/>
                    </a:cubicBezTo>
                    <a:lnTo>
                      <a:pt x="1079787" y="0"/>
                    </a:lnTo>
                    <a:cubicBezTo>
                      <a:pt x="1102732" y="0"/>
                      <a:pt x="1121243" y="18511"/>
                      <a:pt x="1121243" y="41456"/>
                    </a:cubicBezTo>
                    <a:cubicBezTo>
                      <a:pt x="1121243" y="64402"/>
                      <a:pt x="1102732" y="82912"/>
                      <a:pt x="1079787" y="82912"/>
                    </a:cubicBezTo>
                    <a:close/>
                  </a:path>
                </a:pathLst>
              </a:custGeom>
              <a:solidFill>
                <a:schemeClr val="bg1"/>
              </a:solidFill>
              <a:ln w="19279" cap="flat">
                <a:noFill/>
                <a:prstDash val="solid"/>
                <a:miter/>
              </a:ln>
            </p:spPr>
            <p:txBody>
              <a:bodyPr rtlCol="0" anchor="ctr"/>
              <a:lstStyle/>
              <a:p>
                <a:pPr defTabSz="914354">
                  <a:buClrTx/>
                </a:pPr>
                <a:endParaRPr lang="en-US" sz="3600" kern="1200">
                  <a:latin typeface="Calibri" panose="020F0502020204030204"/>
                  <a:ea typeface="+mn-ea"/>
                  <a:cs typeface="+mn-cs"/>
                </a:endParaRPr>
              </a:p>
            </p:txBody>
          </p:sp>
          <p:sp>
            <p:nvSpPr>
              <p:cNvPr id="25" name="Freeform: Shape 24">
                <a:extLst>
                  <a:ext uri="{FF2B5EF4-FFF2-40B4-BE49-F238E27FC236}">
                    <a16:creationId xmlns:a16="http://schemas.microsoft.com/office/drawing/2014/main" id="{B64610B9-6506-B59F-24D2-7D566A88BA7B}"/>
                  </a:ext>
                </a:extLst>
              </p:cNvPr>
              <p:cNvSpPr/>
              <p:nvPr/>
            </p:nvSpPr>
            <p:spPr>
              <a:xfrm>
                <a:off x="6429958" y="2974437"/>
                <a:ext cx="1229379" cy="90908"/>
              </a:xfrm>
              <a:custGeom>
                <a:avLst/>
                <a:gdLst>
                  <a:gd name="connsiteX0" fmla="*/ 1079787 w 1121242"/>
                  <a:gd name="connsiteY0" fmla="*/ 82912 h 82912"/>
                  <a:gd name="connsiteX1" fmla="*/ 41456 w 1121242"/>
                  <a:gd name="connsiteY1" fmla="*/ 82912 h 82912"/>
                  <a:gd name="connsiteX2" fmla="*/ 0 w 1121242"/>
                  <a:gd name="connsiteY2" fmla="*/ 41456 h 82912"/>
                  <a:gd name="connsiteX3" fmla="*/ 41456 w 1121242"/>
                  <a:gd name="connsiteY3" fmla="*/ 0 h 82912"/>
                  <a:gd name="connsiteX4" fmla="*/ 1079787 w 1121242"/>
                  <a:gd name="connsiteY4" fmla="*/ 0 h 82912"/>
                  <a:gd name="connsiteX5" fmla="*/ 1121243 w 1121242"/>
                  <a:gd name="connsiteY5" fmla="*/ 41456 h 82912"/>
                  <a:gd name="connsiteX6" fmla="*/ 1079787 w 1121242"/>
                  <a:gd name="connsiteY6" fmla="*/ 82912 h 8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1242" h="82912">
                    <a:moveTo>
                      <a:pt x="1079787" y="82912"/>
                    </a:moveTo>
                    <a:lnTo>
                      <a:pt x="41456" y="82912"/>
                    </a:lnTo>
                    <a:cubicBezTo>
                      <a:pt x="18511" y="82912"/>
                      <a:pt x="0" y="64402"/>
                      <a:pt x="0" y="41456"/>
                    </a:cubicBezTo>
                    <a:cubicBezTo>
                      <a:pt x="0" y="18511"/>
                      <a:pt x="18511" y="0"/>
                      <a:pt x="41456" y="0"/>
                    </a:cubicBezTo>
                    <a:lnTo>
                      <a:pt x="1079787" y="0"/>
                    </a:lnTo>
                    <a:cubicBezTo>
                      <a:pt x="1102732" y="0"/>
                      <a:pt x="1121243" y="18511"/>
                      <a:pt x="1121243" y="41456"/>
                    </a:cubicBezTo>
                    <a:cubicBezTo>
                      <a:pt x="1121243" y="64402"/>
                      <a:pt x="1102732" y="82912"/>
                      <a:pt x="1079787" y="82912"/>
                    </a:cubicBezTo>
                    <a:close/>
                  </a:path>
                </a:pathLst>
              </a:custGeom>
              <a:solidFill>
                <a:schemeClr val="bg1"/>
              </a:solidFill>
              <a:ln w="19279" cap="flat">
                <a:noFill/>
                <a:prstDash val="solid"/>
                <a:miter/>
              </a:ln>
            </p:spPr>
            <p:txBody>
              <a:bodyPr rtlCol="0" anchor="ctr"/>
              <a:lstStyle/>
              <a:p>
                <a:pPr defTabSz="914354">
                  <a:buClrTx/>
                </a:pPr>
                <a:endParaRPr lang="en-US" sz="3600" kern="1200">
                  <a:latin typeface="Calibri" panose="020F0502020204030204"/>
                  <a:ea typeface="+mn-ea"/>
                  <a:cs typeface="+mn-cs"/>
                </a:endParaRPr>
              </a:p>
            </p:txBody>
          </p:sp>
          <p:sp>
            <p:nvSpPr>
              <p:cNvPr id="26" name="Freeform: Shape 25">
                <a:extLst>
                  <a:ext uri="{FF2B5EF4-FFF2-40B4-BE49-F238E27FC236}">
                    <a16:creationId xmlns:a16="http://schemas.microsoft.com/office/drawing/2014/main" id="{4C0F1773-33E8-177A-60AF-9025E9DAAA85}"/>
                  </a:ext>
                </a:extLst>
              </p:cNvPr>
              <p:cNvSpPr/>
              <p:nvPr/>
            </p:nvSpPr>
            <p:spPr>
              <a:xfrm>
                <a:off x="6586617" y="2750549"/>
                <a:ext cx="890480" cy="482026"/>
              </a:xfrm>
              <a:custGeom>
                <a:avLst/>
                <a:gdLst>
                  <a:gd name="connsiteX0" fmla="*/ 320080 w 812153"/>
                  <a:gd name="connsiteY0" fmla="*/ 439627 h 439627"/>
                  <a:gd name="connsiteX1" fmla="*/ 303883 w 812153"/>
                  <a:gd name="connsiteY1" fmla="*/ 439435 h 439627"/>
                  <a:gd name="connsiteX2" fmla="*/ 193204 w 812153"/>
                  <a:gd name="connsiteY2" fmla="*/ 437892 h 439627"/>
                  <a:gd name="connsiteX3" fmla="*/ 386 w 812153"/>
                  <a:gd name="connsiteY3" fmla="*/ 439627 h 439627"/>
                  <a:gd name="connsiteX4" fmla="*/ 0 w 812153"/>
                  <a:gd name="connsiteY4" fmla="*/ 389880 h 439627"/>
                  <a:gd name="connsiteX5" fmla="*/ 193204 w 812153"/>
                  <a:gd name="connsiteY5" fmla="*/ 388145 h 439627"/>
                  <a:gd name="connsiteX6" fmla="*/ 303690 w 812153"/>
                  <a:gd name="connsiteY6" fmla="*/ 389687 h 439627"/>
                  <a:gd name="connsiteX7" fmla="*/ 347074 w 812153"/>
                  <a:gd name="connsiteY7" fmla="*/ 387952 h 439627"/>
                  <a:gd name="connsiteX8" fmla="*/ 408777 w 812153"/>
                  <a:gd name="connsiteY8" fmla="*/ 362114 h 439627"/>
                  <a:gd name="connsiteX9" fmla="*/ 425937 w 812153"/>
                  <a:gd name="connsiteY9" fmla="*/ 325864 h 439627"/>
                  <a:gd name="connsiteX10" fmla="*/ 431722 w 812153"/>
                  <a:gd name="connsiteY10" fmla="*/ 265897 h 439627"/>
                  <a:gd name="connsiteX11" fmla="*/ 431722 w 812153"/>
                  <a:gd name="connsiteY11" fmla="*/ 258956 h 439627"/>
                  <a:gd name="connsiteX12" fmla="*/ 434614 w 812153"/>
                  <a:gd name="connsiteY12" fmla="*/ 197640 h 439627"/>
                  <a:gd name="connsiteX13" fmla="*/ 434807 w 812153"/>
                  <a:gd name="connsiteY13" fmla="*/ 186070 h 439627"/>
                  <a:gd name="connsiteX14" fmla="*/ 432301 w 812153"/>
                  <a:gd name="connsiteY14" fmla="*/ 152134 h 439627"/>
                  <a:gd name="connsiteX15" fmla="*/ 431529 w 812153"/>
                  <a:gd name="connsiteY15" fmla="*/ 102001 h 439627"/>
                  <a:gd name="connsiteX16" fmla="*/ 453703 w 812153"/>
                  <a:gd name="connsiteY16" fmla="*/ 37985 h 439627"/>
                  <a:gd name="connsiteX17" fmla="*/ 501908 w 812153"/>
                  <a:gd name="connsiteY17" fmla="*/ 9834 h 439627"/>
                  <a:gd name="connsiteX18" fmla="*/ 580192 w 812153"/>
                  <a:gd name="connsiteY18" fmla="*/ 5013 h 439627"/>
                  <a:gd name="connsiteX19" fmla="*/ 661755 w 812153"/>
                  <a:gd name="connsiteY19" fmla="*/ 2699 h 439627"/>
                  <a:gd name="connsiteX20" fmla="*/ 811575 w 812153"/>
                  <a:gd name="connsiteY20" fmla="*/ 0 h 439627"/>
                  <a:gd name="connsiteX21" fmla="*/ 812154 w 812153"/>
                  <a:gd name="connsiteY21" fmla="*/ 49747 h 439627"/>
                  <a:gd name="connsiteX22" fmla="*/ 663297 w 812153"/>
                  <a:gd name="connsiteY22" fmla="*/ 52447 h 439627"/>
                  <a:gd name="connsiteX23" fmla="*/ 576143 w 812153"/>
                  <a:gd name="connsiteY23" fmla="*/ 54953 h 439627"/>
                  <a:gd name="connsiteX24" fmla="*/ 573444 w 812153"/>
                  <a:gd name="connsiteY24" fmla="*/ 54375 h 439627"/>
                  <a:gd name="connsiteX25" fmla="*/ 518105 w 812153"/>
                  <a:gd name="connsiteY25" fmla="*/ 56882 h 439627"/>
                  <a:gd name="connsiteX26" fmla="*/ 491110 w 812153"/>
                  <a:gd name="connsiteY26" fmla="*/ 70765 h 439627"/>
                  <a:gd name="connsiteX27" fmla="*/ 480891 w 812153"/>
                  <a:gd name="connsiteY27" fmla="*/ 107015 h 439627"/>
                  <a:gd name="connsiteX28" fmla="*/ 481662 w 812153"/>
                  <a:gd name="connsiteY28" fmla="*/ 146928 h 439627"/>
                  <a:gd name="connsiteX29" fmla="*/ 484554 w 812153"/>
                  <a:gd name="connsiteY29" fmla="*/ 184335 h 439627"/>
                  <a:gd name="connsiteX30" fmla="*/ 484169 w 812153"/>
                  <a:gd name="connsiteY30" fmla="*/ 199953 h 439627"/>
                  <a:gd name="connsiteX31" fmla="*/ 481662 w 812153"/>
                  <a:gd name="connsiteY31" fmla="*/ 260884 h 439627"/>
                  <a:gd name="connsiteX32" fmla="*/ 481662 w 812153"/>
                  <a:gd name="connsiteY32" fmla="*/ 267826 h 439627"/>
                  <a:gd name="connsiteX33" fmla="*/ 473564 w 812153"/>
                  <a:gd name="connsiteY33" fmla="*/ 340326 h 439627"/>
                  <a:gd name="connsiteX34" fmla="*/ 445798 w 812153"/>
                  <a:gd name="connsiteY34" fmla="*/ 395472 h 439627"/>
                  <a:gd name="connsiteX35" fmla="*/ 355173 w 812153"/>
                  <a:gd name="connsiteY35" fmla="*/ 436928 h 439627"/>
                  <a:gd name="connsiteX36" fmla="*/ 320273 w 812153"/>
                  <a:gd name="connsiteY36" fmla="*/ 439627 h 43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12153" h="439627">
                    <a:moveTo>
                      <a:pt x="320080" y="439627"/>
                    </a:moveTo>
                    <a:cubicBezTo>
                      <a:pt x="314874" y="439627"/>
                      <a:pt x="309667" y="439627"/>
                      <a:pt x="303883" y="439435"/>
                    </a:cubicBezTo>
                    <a:cubicBezTo>
                      <a:pt x="277467" y="438856"/>
                      <a:pt x="240638" y="438085"/>
                      <a:pt x="193204" y="437892"/>
                    </a:cubicBezTo>
                    <a:lnTo>
                      <a:pt x="386" y="439627"/>
                    </a:lnTo>
                    <a:lnTo>
                      <a:pt x="0" y="389880"/>
                    </a:lnTo>
                    <a:lnTo>
                      <a:pt x="193204" y="388145"/>
                    </a:lnTo>
                    <a:cubicBezTo>
                      <a:pt x="241217" y="388530"/>
                      <a:pt x="278431" y="389109"/>
                      <a:pt x="303690" y="389687"/>
                    </a:cubicBezTo>
                    <a:cubicBezTo>
                      <a:pt x="322008" y="390073"/>
                      <a:pt x="332227" y="390266"/>
                      <a:pt x="347074" y="387952"/>
                    </a:cubicBezTo>
                    <a:cubicBezTo>
                      <a:pt x="367128" y="384674"/>
                      <a:pt x="392194" y="380625"/>
                      <a:pt x="408777" y="362114"/>
                    </a:cubicBezTo>
                    <a:cubicBezTo>
                      <a:pt x="417646" y="352280"/>
                      <a:pt x="421117" y="341868"/>
                      <a:pt x="425937" y="325864"/>
                    </a:cubicBezTo>
                    <a:cubicBezTo>
                      <a:pt x="429794" y="312945"/>
                      <a:pt x="430179" y="305040"/>
                      <a:pt x="431722" y="265897"/>
                    </a:cubicBezTo>
                    <a:lnTo>
                      <a:pt x="431722" y="258956"/>
                    </a:lnTo>
                    <a:cubicBezTo>
                      <a:pt x="433264" y="222706"/>
                      <a:pt x="434036" y="206124"/>
                      <a:pt x="434614" y="197640"/>
                    </a:cubicBezTo>
                    <a:cubicBezTo>
                      <a:pt x="435000" y="190505"/>
                      <a:pt x="435000" y="189927"/>
                      <a:pt x="434807" y="186070"/>
                    </a:cubicBezTo>
                    <a:cubicBezTo>
                      <a:pt x="434228" y="171416"/>
                      <a:pt x="433264" y="161004"/>
                      <a:pt x="432301" y="152134"/>
                    </a:cubicBezTo>
                    <a:cubicBezTo>
                      <a:pt x="430758" y="137094"/>
                      <a:pt x="429215" y="123983"/>
                      <a:pt x="431529" y="102001"/>
                    </a:cubicBezTo>
                    <a:cubicBezTo>
                      <a:pt x="435386" y="63245"/>
                      <a:pt x="445412" y="47433"/>
                      <a:pt x="453703" y="37985"/>
                    </a:cubicBezTo>
                    <a:cubicBezTo>
                      <a:pt x="469129" y="20246"/>
                      <a:pt x="488025" y="14269"/>
                      <a:pt x="501908" y="9834"/>
                    </a:cubicBezTo>
                    <a:cubicBezTo>
                      <a:pt x="527167" y="1735"/>
                      <a:pt x="553776" y="193"/>
                      <a:pt x="580192" y="5013"/>
                    </a:cubicBezTo>
                    <a:lnTo>
                      <a:pt x="661755" y="2699"/>
                    </a:lnTo>
                    <a:cubicBezTo>
                      <a:pt x="713045" y="1157"/>
                      <a:pt x="764142" y="578"/>
                      <a:pt x="811575" y="0"/>
                    </a:cubicBezTo>
                    <a:lnTo>
                      <a:pt x="812154" y="49747"/>
                    </a:lnTo>
                    <a:cubicBezTo>
                      <a:pt x="764913" y="50326"/>
                      <a:pt x="714202" y="50904"/>
                      <a:pt x="663297" y="52447"/>
                    </a:cubicBezTo>
                    <a:lnTo>
                      <a:pt x="576143" y="54953"/>
                    </a:lnTo>
                    <a:lnTo>
                      <a:pt x="573444" y="54375"/>
                    </a:lnTo>
                    <a:cubicBezTo>
                      <a:pt x="554162" y="50519"/>
                      <a:pt x="535651" y="51483"/>
                      <a:pt x="518105" y="56882"/>
                    </a:cubicBezTo>
                    <a:cubicBezTo>
                      <a:pt x="504993" y="61124"/>
                      <a:pt x="497280" y="63823"/>
                      <a:pt x="491110" y="70765"/>
                    </a:cubicBezTo>
                    <a:cubicBezTo>
                      <a:pt x="486290" y="76356"/>
                      <a:pt x="482819" y="88697"/>
                      <a:pt x="480891" y="107015"/>
                    </a:cubicBezTo>
                    <a:cubicBezTo>
                      <a:pt x="479155" y="123983"/>
                      <a:pt x="480119" y="133045"/>
                      <a:pt x="481662" y="146928"/>
                    </a:cubicBezTo>
                    <a:cubicBezTo>
                      <a:pt x="482626" y="156376"/>
                      <a:pt x="483976" y="168138"/>
                      <a:pt x="484554" y="184335"/>
                    </a:cubicBezTo>
                    <a:cubicBezTo>
                      <a:pt x="484554" y="189348"/>
                      <a:pt x="484554" y="190312"/>
                      <a:pt x="484169" y="199953"/>
                    </a:cubicBezTo>
                    <a:cubicBezTo>
                      <a:pt x="483783" y="208437"/>
                      <a:pt x="483012" y="224827"/>
                      <a:pt x="481662" y="260884"/>
                    </a:cubicBezTo>
                    <a:lnTo>
                      <a:pt x="481662" y="267826"/>
                    </a:lnTo>
                    <a:cubicBezTo>
                      <a:pt x="479927" y="308510"/>
                      <a:pt x="479348" y="320851"/>
                      <a:pt x="473564" y="340326"/>
                    </a:cubicBezTo>
                    <a:cubicBezTo>
                      <a:pt x="468358" y="357487"/>
                      <a:pt x="462573" y="376768"/>
                      <a:pt x="445798" y="395472"/>
                    </a:cubicBezTo>
                    <a:cubicBezTo>
                      <a:pt x="417453" y="426901"/>
                      <a:pt x="378504" y="433264"/>
                      <a:pt x="355173" y="436928"/>
                    </a:cubicBezTo>
                    <a:cubicBezTo>
                      <a:pt x="342061" y="439049"/>
                      <a:pt x="331456" y="439627"/>
                      <a:pt x="320273" y="439627"/>
                    </a:cubicBezTo>
                    <a:close/>
                  </a:path>
                </a:pathLst>
              </a:custGeom>
              <a:solidFill>
                <a:schemeClr val="bg1"/>
              </a:solidFill>
              <a:ln w="19279" cap="flat">
                <a:noFill/>
                <a:prstDash val="solid"/>
                <a:miter/>
              </a:ln>
            </p:spPr>
            <p:txBody>
              <a:bodyPr rtlCol="0" anchor="ctr"/>
              <a:lstStyle/>
              <a:p>
                <a:pPr defTabSz="914354">
                  <a:buClrTx/>
                </a:pPr>
                <a:endParaRPr lang="en-US" sz="3600" kern="1200">
                  <a:latin typeface="Calibri" panose="020F0502020204030204"/>
                  <a:ea typeface="+mn-ea"/>
                  <a:cs typeface="+mn-cs"/>
                </a:endParaRPr>
              </a:p>
            </p:txBody>
          </p:sp>
          <p:sp>
            <p:nvSpPr>
              <p:cNvPr id="27" name="Freeform: Shape 26">
                <a:extLst>
                  <a:ext uri="{FF2B5EF4-FFF2-40B4-BE49-F238E27FC236}">
                    <a16:creationId xmlns:a16="http://schemas.microsoft.com/office/drawing/2014/main" id="{12CD8078-F399-80A7-8A37-A6E7450D762B}"/>
                  </a:ext>
                </a:extLst>
              </p:cNvPr>
              <p:cNvSpPr/>
              <p:nvPr/>
            </p:nvSpPr>
            <p:spPr>
              <a:xfrm>
                <a:off x="7428685" y="2729407"/>
                <a:ext cx="95982" cy="95982"/>
              </a:xfrm>
              <a:custGeom>
                <a:avLst/>
                <a:gdLst>
                  <a:gd name="connsiteX0" fmla="*/ 87540 w 87539"/>
                  <a:gd name="connsiteY0" fmla="*/ 43770 h 87539"/>
                  <a:gd name="connsiteX1" fmla="*/ 43770 w 87539"/>
                  <a:gd name="connsiteY1" fmla="*/ 87540 h 87539"/>
                  <a:gd name="connsiteX2" fmla="*/ 0 w 87539"/>
                  <a:gd name="connsiteY2" fmla="*/ 43770 h 87539"/>
                  <a:gd name="connsiteX3" fmla="*/ 43770 w 87539"/>
                  <a:gd name="connsiteY3" fmla="*/ 0 h 87539"/>
                  <a:gd name="connsiteX4" fmla="*/ 87540 w 87539"/>
                  <a:gd name="connsiteY4" fmla="*/ 43770 h 87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39" h="87539">
                    <a:moveTo>
                      <a:pt x="87540" y="43770"/>
                    </a:moveTo>
                    <a:cubicBezTo>
                      <a:pt x="87540" y="67943"/>
                      <a:pt x="67943" y="87540"/>
                      <a:pt x="43770" y="87540"/>
                    </a:cubicBezTo>
                    <a:cubicBezTo>
                      <a:pt x="19596" y="87540"/>
                      <a:pt x="0" y="67943"/>
                      <a:pt x="0" y="43770"/>
                    </a:cubicBezTo>
                    <a:cubicBezTo>
                      <a:pt x="0" y="19596"/>
                      <a:pt x="19597" y="0"/>
                      <a:pt x="43770" y="0"/>
                    </a:cubicBezTo>
                    <a:cubicBezTo>
                      <a:pt x="67944" y="0"/>
                      <a:pt x="87540" y="19596"/>
                      <a:pt x="87540" y="43770"/>
                    </a:cubicBezTo>
                    <a:close/>
                  </a:path>
                </a:pathLst>
              </a:custGeom>
              <a:solidFill>
                <a:schemeClr val="bg1"/>
              </a:solidFill>
              <a:ln w="19279" cap="flat">
                <a:noFill/>
                <a:prstDash val="solid"/>
                <a:miter/>
              </a:ln>
            </p:spPr>
            <p:txBody>
              <a:bodyPr rtlCol="0" anchor="ctr"/>
              <a:lstStyle/>
              <a:p>
                <a:pPr defTabSz="914354">
                  <a:buClrTx/>
                </a:pPr>
                <a:endParaRPr lang="en-US" sz="3600" kern="1200">
                  <a:latin typeface="Calibri" panose="020F0502020204030204"/>
                  <a:ea typeface="+mn-ea"/>
                  <a:cs typeface="+mn-cs"/>
                </a:endParaRPr>
              </a:p>
            </p:txBody>
          </p:sp>
          <p:sp>
            <p:nvSpPr>
              <p:cNvPr id="28" name="Freeform: Shape 27">
                <a:extLst>
                  <a:ext uri="{FF2B5EF4-FFF2-40B4-BE49-F238E27FC236}">
                    <a16:creationId xmlns:a16="http://schemas.microsoft.com/office/drawing/2014/main" id="{372453B4-B6A2-E7F2-8CDB-D262EF0D89AD}"/>
                  </a:ext>
                </a:extLst>
              </p:cNvPr>
              <p:cNvSpPr/>
              <p:nvPr/>
            </p:nvSpPr>
            <p:spPr>
              <a:xfrm>
                <a:off x="6539049" y="3157312"/>
                <a:ext cx="95982" cy="95982"/>
              </a:xfrm>
              <a:custGeom>
                <a:avLst/>
                <a:gdLst>
                  <a:gd name="connsiteX0" fmla="*/ 87540 w 87539"/>
                  <a:gd name="connsiteY0" fmla="*/ 43770 h 87539"/>
                  <a:gd name="connsiteX1" fmla="*/ 43770 w 87539"/>
                  <a:gd name="connsiteY1" fmla="*/ 87540 h 87539"/>
                  <a:gd name="connsiteX2" fmla="*/ 0 w 87539"/>
                  <a:gd name="connsiteY2" fmla="*/ 43770 h 87539"/>
                  <a:gd name="connsiteX3" fmla="*/ 43770 w 87539"/>
                  <a:gd name="connsiteY3" fmla="*/ 0 h 87539"/>
                  <a:gd name="connsiteX4" fmla="*/ 87540 w 87539"/>
                  <a:gd name="connsiteY4" fmla="*/ 43770 h 87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39" h="87539">
                    <a:moveTo>
                      <a:pt x="87540" y="43770"/>
                    </a:moveTo>
                    <a:cubicBezTo>
                      <a:pt x="87540" y="67943"/>
                      <a:pt x="67943" y="87540"/>
                      <a:pt x="43770" y="87540"/>
                    </a:cubicBezTo>
                    <a:cubicBezTo>
                      <a:pt x="19596" y="87540"/>
                      <a:pt x="0" y="67943"/>
                      <a:pt x="0" y="43770"/>
                    </a:cubicBezTo>
                    <a:cubicBezTo>
                      <a:pt x="0" y="19597"/>
                      <a:pt x="19596" y="0"/>
                      <a:pt x="43770" y="0"/>
                    </a:cubicBezTo>
                    <a:cubicBezTo>
                      <a:pt x="67943" y="0"/>
                      <a:pt x="87540" y="19597"/>
                      <a:pt x="87540" y="43770"/>
                    </a:cubicBezTo>
                    <a:close/>
                  </a:path>
                </a:pathLst>
              </a:custGeom>
              <a:solidFill>
                <a:schemeClr val="bg1"/>
              </a:solidFill>
              <a:ln w="19279" cap="flat">
                <a:noFill/>
                <a:prstDash val="solid"/>
                <a:miter/>
              </a:ln>
            </p:spPr>
            <p:txBody>
              <a:bodyPr rtlCol="0" anchor="ctr"/>
              <a:lstStyle/>
              <a:p>
                <a:pPr defTabSz="914354">
                  <a:buClrTx/>
                </a:pPr>
                <a:endParaRPr lang="en-US" sz="3600" kern="1200">
                  <a:latin typeface="Calibri" panose="020F0502020204030204"/>
                  <a:ea typeface="+mn-ea"/>
                  <a:cs typeface="+mn-cs"/>
                </a:endParaRPr>
              </a:p>
            </p:txBody>
          </p:sp>
        </p:grpSp>
        <p:grpSp>
          <p:nvGrpSpPr>
            <p:cNvPr id="55" name="Group 54">
              <a:extLst>
                <a:ext uri="{FF2B5EF4-FFF2-40B4-BE49-F238E27FC236}">
                  <a16:creationId xmlns:a16="http://schemas.microsoft.com/office/drawing/2014/main" id="{FFFC2B09-AD82-40A7-CAD0-A8CA5E8CA711}"/>
                </a:ext>
              </a:extLst>
            </p:cNvPr>
            <p:cNvGrpSpPr/>
            <p:nvPr/>
          </p:nvGrpSpPr>
          <p:grpSpPr>
            <a:xfrm>
              <a:off x="1070632" y="4474696"/>
              <a:ext cx="971860" cy="1112549"/>
              <a:chOff x="1265047" y="4455614"/>
              <a:chExt cx="971860" cy="1112549"/>
            </a:xfrm>
            <a:solidFill>
              <a:schemeClr val="bg1"/>
            </a:solidFill>
          </p:grpSpPr>
          <p:sp>
            <p:nvSpPr>
              <p:cNvPr id="29" name="Freeform: Shape 28">
                <a:extLst>
                  <a:ext uri="{FF2B5EF4-FFF2-40B4-BE49-F238E27FC236}">
                    <a16:creationId xmlns:a16="http://schemas.microsoft.com/office/drawing/2014/main" id="{C039FEE8-3AA4-50A3-E0EF-59216B554928}"/>
                  </a:ext>
                </a:extLst>
              </p:cNvPr>
              <p:cNvSpPr/>
              <p:nvPr/>
            </p:nvSpPr>
            <p:spPr>
              <a:xfrm>
                <a:off x="1711593" y="4765548"/>
                <a:ext cx="65538" cy="65539"/>
              </a:xfrm>
              <a:custGeom>
                <a:avLst/>
                <a:gdLst>
                  <a:gd name="connsiteX0" fmla="*/ 59774 w 59773"/>
                  <a:gd name="connsiteY0" fmla="*/ 29887 h 59774"/>
                  <a:gd name="connsiteX1" fmla="*/ 29887 w 59773"/>
                  <a:gd name="connsiteY1" fmla="*/ 59774 h 59774"/>
                  <a:gd name="connsiteX2" fmla="*/ 0 w 59773"/>
                  <a:gd name="connsiteY2" fmla="*/ 29887 h 59774"/>
                  <a:gd name="connsiteX3" fmla="*/ 29887 w 59773"/>
                  <a:gd name="connsiteY3" fmla="*/ 0 h 59774"/>
                  <a:gd name="connsiteX4" fmla="*/ 59774 w 59773"/>
                  <a:gd name="connsiteY4" fmla="*/ 29887 h 59774"/>
                  <a:gd name="connsiteX5" fmla="*/ 59774 w 59773"/>
                  <a:gd name="connsiteY5" fmla="*/ 29887 h 5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73" h="59774">
                    <a:moveTo>
                      <a:pt x="59774" y="29887"/>
                    </a:moveTo>
                    <a:cubicBezTo>
                      <a:pt x="59774" y="46469"/>
                      <a:pt x="46469" y="59774"/>
                      <a:pt x="29887" y="59774"/>
                    </a:cubicBezTo>
                    <a:cubicBezTo>
                      <a:pt x="13305" y="59774"/>
                      <a:pt x="0" y="46277"/>
                      <a:pt x="0" y="29887"/>
                    </a:cubicBezTo>
                    <a:cubicBezTo>
                      <a:pt x="0" y="13305"/>
                      <a:pt x="13305" y="0"/>
                      <a:pt x="29887" y="0"/>
                    </a:cubicBezTo>
                    <a:cubicBezTo>
                      <a:pt x="46469" y="0"/>
                      <a:pt x="59774" y="13497"/>
                      <a:pt x="59774" y="29887"/>
                    </a:cubicBezTo>
                    <a:lnTo>
                      <a:pt x="59774" y="29887"/>
                    </a:lnTo>
                    <a:close/>
                  </a:path>
                </a:pathLst>
              </a:custGeom>
              <a:grpFill/>
              <a:ln w="19279" cap="flat">
                <a:noFill/>
                <a:prstDash val="solid"/>
                <a:miter/>
              </a:ln>
            </p:spPr>
            <p:txBody>
              <a:bodyPr rtlCol="0" anchor="ctr"/>
              <a:lstStyle/>
              <a:p>
                <a:pPr defTabSz="914354">
                  <a:buClrTx/>
                </a:pPr>
                <a:endParaRPr lang="en-US" sz="3600" kern="1200">
                  <a:latin typeface="Calibri" panose="020F0502020204030204"/>
                  <a:ea typeface="+mn-ea"/>
                  <a:cs typeface="+mn-cs"/>
                </a:endParaRPr>
              </a:p>
            </p:txBody>
          </p:sp>
          <p:sp>
            <p:nvSpPr>
              <p:cNvPr id="30" name="Freeform: Shape 29">
                <a:extLst>
                  <a:ext uri="{FF2B5EF4-FFF2-40B4-BE49-F238E27FC236}">
                    <a16:creationId xmlns:a16="http://schemas.microsoft.com/office/drawing/2014/main" id="{A59AC787-C867-6B5E-571F-57A8C23AAA0C}"/>
                  </a:ext>
                </a:extLst>
              </p:cNvPr>
              <p:cNvSpPr/>
              <p:nvPr/>
            </p:nvSpPr>
            <p:spPr>
              <a:xfrm>
                <a:off x="1711593" y="5336581"/>
                <a:ext cx="65538" cy="65538"/>
              </a:xfrm>
              <a:custGeom>
                <a:avLst/>
                <a:gdLst>
                  <a:gd name="connsiteX0" fmla="*/ 59774 w 59773"/>
                  <a:gd name="connsiteY0" fmla="*/ 29887 h 59773"/>
                  <a:gd name="connsiteX1" fmla="*/ 29887 w 59773"/>
                  <a:gd name="connsiteY1" fmla="*/ 59774 h 59773"/>
                  <a:gd name="connsiteX2" fmla="*/ 0 w 59773"/>
                  <a:gd name="connsiteY2" fmla="*/ 29887 h 59773"/>
                  <a:gd name="connsiteX3" fmla="*/ 29887 w 59773"/>
                  <a:gd name="connsiteY3" fmla="*/ 0 h 59773"/>
                  <a:gd name="connsiteX4" fmla="*/ 59774 w 59773"/>
                  <a:gd name="connsiteY4" fmla="*/ 29887 h 59773"/>
                  <a:gd name="connsiteX5" fmla="*/ 59774 w 59773"/>
                  <a:gd name="connsiteY5" fmla="*/ 29887 h 5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73" h="59773">
                    <a:moveTo>
                      <a:pt x="59774" y="29887"/>
                    </a:moveTo>
                    <a:cubicBezTo>
                      <a:pt x="59774" y="46469"/>
                      <a:pt x="46469" y="59774"/>
                      <a:pt x="29887" y="59774"/>
                    </a:cubicBezTo>
                    <a:cubicBezTo>
                      <a:pt x="13305" y="59774"/>
                      <a:pt x="0" y="46276"/>
                      <a:pt x="0" y="29887"/>
                    </a:cubicBezTo>
                    <a:cubicBezTo>
                      <a:pt x="0" y="13304"/>
                      <a:pt x="13305" y="0"/>
                      <a:pt x="29887" y="0"/>
                    </a:cubicBezTo>
                    <a:cubicBezTo>
                      <a:pt x="46469" y="0"/>
                      <a:pt x="59774" y="13497"/>
                      <a:pt x="59774" y="29887"/>
                    </a:cubicBezTo>
                    <a:lnTo>
                      <a:pt x="59774" y="29887"/>
                    </a:lnTo>
                    <a:close/>
                  </a:path>
                </a:pathLst>
              </a:custGeom>
              <a:grpFill/>
              <a:ln w="19279" cap="flat">
                <a:noFill/>
                <a:prstDash val="solid"/>
                <a:miter/>
              </a:ln>
            </p:spPr>
            <p:txBody>
              <a:bodyPr rtlCol="0" anchor="ctr"/>
              <a:lstStyle/>
              <a:p>
                <a:pPr defTabSz="914354">
                  <a:buClrTx/>
                </a:pPr>
                <a:endParaRPr lang="en-US" sz="3600" kern="1200">
                  <a:latin typeface="Calibri" panose="020F0502020204030204"/>
                  <a:ea typeface="+mn-ea"/>
                  <a:cs typeface="+mn-cs"/>
                </a:endParaRPr>
              </a:p>
            </p:txBody>
          </p:sp>
          <p:sp>
            <p:nvSpPr>
              <p:cNvPr id="31" name="Freeform: Shape 30">
                <a:extLst>
                  <a:ext uri="{FF2B5EF4-FFF2-40B4-BE49-F238E27FC236}">
                    <a16:creationId xmlns:a16="http://schemas.microsoft.com/office/drawing/2014/main" id="{7D3A3F8A-43D0-41A4-E870-BFCD8CFECCD8}"/>
                  </a:ext>
                </a:extLst>
              </p:cNvPr>
              <p:cNvSpPr/>
              <p:nvPr/>
            </p:nvSpPr>
            <p:spPr>
              <a:xfrm>
                <a:off x="1997004" y="5036794"/>
                <a:ext cx="65538" cy="65539"/>
              </a:xfrm>
              <a:custGeom>
                <a:avLst/>
                <a:gdLst>
                  <a:gd name="connsiteX0" fmla="*/ 59774 w 59773"/>
                  <a:gd name="connsiteY0" fmla="*/ 29887 h 59774"/>
                  <a:gd name="connsiteX1" fmla="*/ 29887 w 59773"/>
                  <a:gd name="connsiteY1" fmla="*/ 59774 h 59774"/>
                  <a:gd name="connsiteX2" fmla="*/ 0 w 59773"/>
                  <a:gd name="connsiteY2" fmla="*/ 29887 h 59774"/>
                  <a:gd name="connsiteX3" fmla="*/ 29887 w 59773"/>
                  <a:gd name="connsiteY3" fmla="*/ 0 h 59774"/>
                  <a:gd name="connsiteX4" fmla="*/ 59774 w 59773"/>
                  <a:gd name="connsiteY4" fmla="*/ 29887 h 59774"/>
                  <a:gd name="connsiteX5" fmla="*/ 59774 w 59773"/>
                  <a:gd name="connsiteY5" fmla="*/ 29887 h 5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73" h="59774">
                    <a:moveTo>
                      <a:pt x="59774" y="29887"/>
                    </a:moveTo>
                    <a:cubicBezTo>
                      <a:pt x="59774" y="46469"/>
                      <a:pt x="46469" y="59774"/>
                      <a:pt x="29887" y="59774"/>
                    </a:cubicBezTo>
                    <a:cubicBezTo>
                      <a:pt x="13304" y="59774"/>
                      <a:pt x="0" y="46277"/>
                      <a:pt x="0" y="29887"/>
                    </a:cubicBezTo>
                    <a:cubicBezTo>
                      <a:pt x="0" y="13305"/>
                      <a:pt x="13304" y="0"/>
                      <a:pt x="29887" y="0"/>
                    </a:cubicBezTo>
                    <a:cubicBezTo>
                      <a:pt x="46469" y="0"/>
                      <a:pt x="59774" y="13497"/>
                      <a:pt x="59774" y="29887"/>
                    </a:cubicBezTo>
                    <a:lnTo>
                      <a:pt x="59774" y="29887"/>
                    </a:lnTo>
                    <a:close/>
                  </a:path>
                </a:pathLst>
              </a:custGeom>
              <a:grpFill/>
              <a:ln w="19279" cap="flat">
                <a:noFill/>
                <a:prstDash val="solid"/>
                <a:miter/>
              </a:ln>
            </p:spPr>
            <p:txBody>
              <a:bodyPr rtlCol="0" anchor="ctr"/>
              <a:lstStyle/>
              <a:p>
                <a:pPr defTabSz="914354">
                  <a:buClrTx/>
                </a:pPr>
                <a:endParaRPr lang="en-US" sz="3600" kern="1200">
                  <a:latin typeface="Calibri" panose="020F0502020204030204"/>
                  <a:ea typeface="+mn-ea"/>
                  <a:cs typeface="+mn-cs"/>
                </a:endParaRPr>
              </a:p>
            </p:txBody>
          </p:sp>
          <p:sp>
            <p:nvSpPr>
              <p:cNvPr id="32" name="Freeform: Shape 31">
                <a:extLst>
                  <a:ext uri="{FF2B5EF4-FFF2-40B4-BE49-F238E27FC236}">
                    <a16:creationId xmlns:a16="http://schemas.microsoft.com/office/drawing/2014/main" id="{5B341339-7FB9-04A9-2325-0F3DBE428F65}"/>
                  </a:ext>
                </a:extLst>
              </p:cNvPr>
              <p:cNvSpPr/>
              <p:nvPr/>
            </p:nvSpPr>
            <p:spPr>
              <a:xfrm>
                <a:off x="1426394" y="5036794"/>
                <a:ext cx="65538" cy="65539"/>
              </a:xfrm>
              <a:custGeom>
                <a:avLst/>
                <a:gdLst>
                  <a:gd name="connsiteX0" fmla="*/ 59774 w 59773"/>
                  <a:gd name="connsiteY0" fmla="*/ 29887 h 59774"/>
                  <a:gd name="connsiteX1" fmla="*/ 29887 w 59773"/>
                  <a:gd name="connsiteY1" fmla="*/ 59774 h 59774"/>
                  <a:gd name="connsiteX2" fmla="*/ 0 w 59773"/>
                  <a:gd name="connsiteY2" fmla="*/ 29887 h 59774"/>
                  <a:gd name="connsiteX3" fmla="*/ 29887 w 59773"/>
                  <a:gd name="connsiteY3" fmla="*/ 0 h 59774"/>
                  <a:gd name="connsiteX4" fmla="*/ 59774 w 59773"/>
                  <a:gd name="connsiteY4" fmla="*/ 29887 h 59774"/>
                  <a:gd name="connsiteX5" fmla="*/ 59774 w 59773"/>
                  <a:gd name="connsiteY5" fmla="*/ 29887 h 5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73" h="59774">
                    <a:moveTo>
                      <a:pt x="59774" y="29887"/>
                    </a:moveTo>
                    <a:cubicBezTo>
                      <a:pt x="59774" y="46469"/>
                      <a:pt x="46469" y="59774"/>
                      <a:pt x="29887" y="59774"/>
                    </a:cubicBezTo>
                    <a:cubicBezTo>
                      <a:pt x="13305" y="59774"/>
                      <a:pt x="0" y="46277"/>
                      <a:pt x="0" y="29887"/>
                    </a:cubicBezTo>
                    <a:cubicBezTo>
                      <a:pt x="0" y="13305"/>
                      <a:pt x="13305" y="0"/>
                      <a:pt x="29887" y="0"/>
                    </a:cubicBezTo>
                    <a:cubicBezTo>
                      <a:pt x="46469" y="0"/>
                      <a:pt x="59774" y="13497"/>
                      <a:pt x="59774" y="29887"/>
                    </a:cubicBezTo>
                    <a:lnTo>
                      <a:pt x="59774" y="29887"/>
                    </a:lnTo>
                    <a:close/>
                  </a:path>
                </a:pathLst>
              </a:custGeom>
              <a:grpFill/>
              <a:ln w="19279" cap="flat">
                <a:noFill/>
                <a:prstDash val="solid"/>
                <a:miter/>
              </a:ln>
            </p:spPr>
            <p:txBody>
              <a:bodyPr rtlCol="0" anchor="ctr"/>
              <a:lstStyle/>
              <a:p>
                <a:pPr defTabSz="914354">
                  <a:buClrTx/>
                </a:pPr>
                <a:endParaRPr lang="en-US" sz="3600" kern="1200">
                  <a:latin typeface="Calibri" panose="020F0502020204030204"/>
                  <a:ea typeface="+mn-ea"/>
                  <a:cs typeface="+mn-cs"/>
                </a:endParaRPr>
              </a:p>
            </p:txBody>
          </p:sp>
          <p:sp>
            <p:nvSpPr>
              <p:cNvPr id="33" name="Freeform: Shape 32">
                <a:extLst>
                  <a:ext uri="{FF2B5EF4-FFF2-40B4-BE49-F238E27FC236}">
                    <a16:creationId xmlns:a16="http://schemas.microsoft.com/office/drawing/2014/main" id="{C37127EC-C173-AAF7-1671-8F873AA263EF}"/>
                  </a:ext>
                </a:extLst>
              </p:cNvPr>
              <p:cNvSpPr/>
              <p:nvPr/>
            </p:nvSpPr>
            <p:spPr>
              <a:xfrm>
                <a:off x="1715822" y="4869776"/>
                <a:ext cx="177799" cy="349680"/>
              </a:xfrm>
              <a:custGeom>
                <a:avLst/>
                <a:gdLst>
                  <a:gd name="connsiteX0" fmla="*/ 52061 w 162160"/>
                  <a:gd name="connsiteY0" fmla="*/ 0 h 318922"/>
                  <a:gd name="connsiteX1" fmla="*/ 25838 w 162160"/>
                  <a:gd name="connsiteY1" fmla="*/ 0 h 318922"/>
                  <a:gd name="connsiteX2" fmla="*/ 0 w 162160"/>
                  <a:gd name="connsiteY2" fmla="*/ 25838 h 318922"/>
                  <a:gd name="connsiteX3" fmla="*/ 0 w 162160"/>
                  <a:gd name="connsiteY3" fmla="*/ 182407 h 318922"/>
                  <a:gd name="connsiteX4" fmla="*/ 7713 w 162160"/>
                  <a:gd name="connsiteY4" fmla="*/ 200725 h 318922"/>
                  <a:gd name="connsiteX5" fmla="*/ 118198 w 162160"/>
                  <a:gd name="connsiteY5" fmla="*/ 311403 h 318922"/>
                  <a:gd name="connsiteX6" fmla="*/ 154641 w 162160"/>
                  <a:gd name="connsiteY6" fmla="*/ 311403 h 318922"/>
                  <a:gd name="connsiteX7" fmla="*/ 154641 w 162160"/>
                  <a:gd name="connsiteY7" fmla="*/ 311403 h 318922"/>
                  <a:gd name="connsiteX8" fmla="*/ 154641 w 162160"/>
                  <a:gd name="connsiteY8" fmla="*/ 274960 h 318922"/>
                  <a:gd name="connsiteX9" fmla="*/ 51868 w 162160"/>
                  <a:gd name="connsiteY9" fmla="*/ 172187 h 318922"/>
                  <a:gd name="connsiteX10" fmla="*/ 51868 w 162160"/>
                  <a:gd name="connsiteY10" fmla="*/ 386 h 318922"/>
                  <a:gd name="connsiteX11" fmla="*/ 51868 w 162160"/>
                  <a:gd name="connsiteY11" fmla="*/ 386 h 31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160" h="318922">
                    <a:moveTo>
                      <a:pt x="52061" y="0"/>
                    </a:moveTo>
                    <a:lnTo>
                      <a:pt x="25838" y="0"/>
                    </a:lnTo>
                    <a:cubicBezTo>
                      <a:pt x="11569" y="0"/>
                      <a:pt x="0" y="11569"/>
                      <a:pt x="0" y="25838"/>
                    </a:cubicBezTo>
                    <a:lnTo>
                      <a:pt x="0" y="182407"/>
                    </a:lnTo>
                    <a:cubicBezTo>
                      <a:pt x="0" y="188963"/>
                      <a:pt x="2507" y="195519"/>
                      <a:pt x="7713" y="200725"/>
                    </a:cubicBezTo>
                    <a:lnTo>
                      <a:pt x="118198" y="311403"/>
                    </a:lnTo>
                    <a:cubicBezTo>
                      <a:pt x="128225" y="321429"/>
                      <a:pt x="144614" y="321429"/>
                      <a:pt x="154641" y="311403"/>
                    </a:cubicBezTo>
                    <a:lnTo>
                      <a:pt x="154641" y="311403"/>
                    </a:lnTo>
                    <a:cubicBezTo>
                      <a:pt x="164667" y="301376"/>
                      <a:pt x="164667" y="284987"/>
                      <a:pt x="154641" y="274960"/>
                    </a:cubicBezTo>
                    <a:lnTo>
                      <a:pt x="51868" y="172187"/>
                    </a:lnTo>
                    <a:lnTo>
                      <a:pt x="51868" y="386"/>
                    </a:lnTo>
                    <a:lnTo>
                      <a:pt x="51868" y="386"/>
                    </a:lnTo>
                    <a:close/>
                  </a:path>
                </a:pathLst>
              </a:custGeom>
              <a:grpFill/>
              <a:ln w="19279" cap="flat">
                <a:noFill/>
                <a:prstDash val="solid"/>
                <a:miter/>
              </a:ln>
            </p:spPr>
            <p:txBody>
              <a:bodyPr rtlCol="0" anchor="ctr"/>
              <a:lstStyle/>
              <a:p>
                <a:pPr defTabSz="914354">
                  <a:buClrTx/>
                </a:pPr>
                <a:endParaRPr lang="en-US" sz="3600" kern="1200">
                  <a:latin typeface="Calibri" panose="020F0502020204030204"/>
                  <a:ea typeface="+mn-ea"/>
                  <a:cs typeface="+mn-cs"/>
                </a:endParaRPr>
              </a:p>
            </p:txBody>
          </p:sp>
          <p:sp>
            <p:nvSpPr>
              <p:cNvPr id="34" name="Freeform: Shape 33">
                <a:extLst>
                  <a:ext uri="{FF2B5EF4-FFF2-40B4-BE49-F238E27FC236}">
                    <a16:creationId xmlns:a16="http://schemas.microsoft.com/office/drawing/2014/main" id="{52210B22-C174-30AE-5EFE-D590C7FE6002}"/>
                  </a:ext>
                </a:extLst>
              </p:cNvPr>
              <p:cNvSpPr/>
              <p:nvPr/>
            </p:nvSpPr>
            <p:spPr>
              <a:xfrm>
                <a:off x="1265047" y="4455614"/>
                <a:ext cx="971860" cy="1112549"/>
              </a:xfrm>
              <a:custGeom>
                <a:avLst/>
                <a:gdLst>
                  <a:gd name="connsiteX0" fmla="*/ 442747 w 886375"/>
                  <a:gd name="connsiteY0" fmla="*/ 937486 h 1014688"/>
                  <a:gd name="connsiteX1" fmla="*/ 78126 w 886375"/>
                  <a:gd name="connsiteY1" fmla="*/ 573058 h 1014688"/>
                  <a:gd name="connsiteX2" fmla="*/ 442747 w 886375"/>
                  <a:gd name="connsiteY2" fmla="*/ 208630 h 1014688"/>
                  <a:gd name="connsiteX3" fmla="*/ 807368 w 886375"/>
                  <a:gd name="connsiteY3" fmla="*/ 573058 h 1014688"/>
                  <a:gd name="connsiteX4" fmla="*/ 442747 w 886375"/>
                  <a:gd name="connsiteY4" fmla="*/ 937486 h 1014688"/>
                  <a:gd name="connsiteX5" fmla="*/ 442747 w 886375"/>
                  <a:gd name="connsiteY5" fmla="*/ 937486 h 1014688"/>
                  <a:gd name="connsiteX6" fmla="*/ 751451 w 886375"/>
                  <a:gd name="connsiteY6" fmla="*/ 255485 h 1014688"/>
                  <a:gd name="connsiteX7" fmla="*/ 790593 w 886375"/>
                  <a:gd name="connsiteY7" fmla="*/ 216343 h 1014688"/>
                  <a:gd name="connsiteX8" fmla="*/ 789243 w 886375"/>
                  <a:gd name="connsiteY8" fmla="*/ 161582 h 1014688"/>
                  <a:gd name="connsiteX9" fmla="*/ 734482 w 886375"/>
                  <a:gd name="connsiteY9" fmla="*/ 160233 h 1014688"/>
                  <a:gd name="connsiteX10" fmla="*/ 690134 w 886375"/>
                  <a:gd name="connsiteY10" fmla="*/ 205738 h 1014688"/>
                  <a:gd name="connsiteX11" fmla="*/ 481697 w 886375"/>
                  <a:gd name="connsiteY11" fmla="*/ 132852 h 1014688"/>
                  <a:gd name="connsiteX12" fmla="*/ 481697 w 886375"/>
                  <a:gd name="connsiteY12" fmla="*/ 78092 h 1014688"/>
                  <a:gd name="connsiteX13" fmla="*/ 562102 w 886375"/>
                  <a:gd name="connsiteY13" fmla="*/ 78092 h 1014688"/>
                  <a:gd name="connsiteX14" fmla="*/ 598738 w 886375"/>
                  <a:gd name="connsiteY14" fmla="*/ 41456 h 1014688"/>
                  <a:gd name="connsiteX15" fmla="*/ 598738 w 886375"/>
                  <a:gd name="connsiteY15" fmla="*/ 36636 h 1014688"/>
                  <a:gd name="connsiteX16" fmla="*/ 562102 w 886375"/>
                  <a:gd name="connsiteY16" fmla="*/ 0 h 1014688"/>
                  <a:gd name="connsiteX17" fmla="*/ 323007 w 886375"/>
                  <a:gd name="connsiteY17" fmla="*/ 0 h 1014688"/>
                  <a:gd name="connsiteX18" fmla="*/ 286371 w 886375"/>
                  <a:gd name="connsiteY18" fmla="*/ 36636 h 1014688"/>
                  <a:gd name="connsiteX19" fmla="*/ 286371 w 886375"/>
                  <a:gd name="connsiteY19" fmla="*/ 41456 h 1014688"/>
                  <a:gd name="connsiteX20" fmla="*/ 323007 w 886375"/>
                  <a:gd name="connsiteY20" fmla="*/ 78092 h 1014688"/>
                  <a:gd name="connsiteX21" fmla="*/ 403412 w 886375"/>
                  <a:gd name="connsiteY21" fmla="*/ 78092 h 1014688"/>
                  <a:gd name="connsiteX22" fmla="*/ 403412 w 886375"/>
                  <a:gd name="connsiteY22" fmla="*/ 131503 h 1014688"/>
                  <a:gd name="connsiteX23" fmla="*/ 3505 w 886375"/>
                  <a:gd name="connsiteY23" fmla="*/ 516755 h 1014688"/>
                  <a:gd name="connsiteX24" fmla="*/ 295241 w 886375"/>
                  <a:gd name="connsiteY24" fmla="*/ 989355 h 1014688"/>
                  <a:gd name="connsiteX25" fmla="*/ 820094 w 886375"/>
                  <a:gd name="connsiteY25" fmla="*/ 805791 h 1014688"/>
                  <a:gd name="connsiteX26" fmla="*/ 751065 w 886375"/>
                  <a:gd name="connsiteY26" fmla="*/ 255100 h 1014688"/>
                  <a:gd name="connsiteX27" fmla="*/ 751065 w 886375"/>
                  <a:gd name="connsiteY27" fmla="*/ 255100 h 101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86375" h="1014688">
                    <a:moveTo>
                      <a:pt x="442747" y="937486"/>
                    </a:moveTo>
                    <a:cubicBezTo>
                      <a:pt x="240866" y="937486"/>
                      <a:pt x="78126" y="774747"/>
                      <a:pt x="78126" y="573058"/>
                    </a:cubicBezTo>
                    <a:cubicBezTo>
                      <a:pt x="78126" y="371370"/>
                      <a:pt x="240866" y="208630"/>
                      <a:pt x="442747" y="208630"/>
                    </a:cubicBezTo>
                    <a:cubicBezTo>
                      <a:pt x="644629" y="208630"/>
                      <a:pt x="807368" y="371370"/>
                      <a:pt x="807368" y="573058"/>
                    </a:cubicBezTo>
                    <a:cubicBezTo>
                      <a:pt x="807368" y="774747"/>
                      <a:pt x="644629" y="937486"/>
                      <a:pt x="442747" y="937486"/>
                    </a:cubicBezTo>
                    <a:lnTo>
                      <a:pt x="442747" y="937486"/>
                    </a:lnTo>
                    <a:close/>
                    <a:moveTo>
                      <a:pt x="751451" y="255485"/>
                    </a:moveTo>
                    <a:lnTo>
                      <a:pt x="790593" y="216343"/>
                    </a:lnTo>
                    <a:cubicBezTo>
                      <a:pt x="804861" y="200725"/>
                      <a:pt x="804861" y="177201"/>
                      <a:pt x="789243" y="161582"/>
                    </a:cubicBezTo>
                    <a:cubicBezTo>
                      <a:pt x="774974" y="147314"/>
                      <a:pt x="750101" y="145964"/>
                      <a:pt x="734482" y="160233"/>
                    </a:cubicBezTo>
                    <a:lnTo>
                      <a:pt x="690134" y="205738"/>
                    </a:lnTo>
                    <a:cubicBezTo>
                      <a:pt x="627661" y="164089"/>
                      <a:pt x="555932" y="138058"/>
                      <a:pt x="481697" y="132852"/>
                    </a:cubicBezTo>
                    <a:lnTo>
                      <a:pt x="481697" y="78092"/>
                    </a:lnTo>
                    <a:lnTo>
                      <a:pt x="562102" y="78092"/>
                    </a:lnTo>
                    <a:cubicBezTo>
                      <a:pt x="582348" y="78092"/>
                      <a:pt x="598738" y="61702"/>
                      <a:pt x="598738" y="41456"/>
                    </a:cubicBezTo>
                    <a:lnTo>
                      <a:pt x="598738" y="36636"/>
                    </a:lnTo>
                    <a:cubicBezTo>
                      <a:pt x="598738" y="16390"/>
                      <a:pt x="582348" y="0"/>
                      <a:pt x="562102" y="0"/>
                    </a:cubicBezTo>
                    <a:lnTo>
                      <a:pt x="323007" y="0"/>
                    </a:lnTo>
                    <a:cubicBezTo>
                      <a:pt x="302761" y="0"/>
                      <a:pt x="286371" y="16390"/>
                      <a:pt x="286371" y="36636"/>
                    </a:cubicBezTo>
                    <a:lnTo>
                      <a:pt x="286371" y="41456"/>
                    </a:lnTo>
                    <a:cubicBezTo>
                      <a:pt x="286371" y="61702"/>
                      <a:pt x="302761" y="78092"/>
                      <a:pt x="323007" y="78092"/>
                    </a:cubicBezTo>
                    <a:lnTo>
                      <a:pt x="403412" y="78092"/>
                    </a:lnTo>
                    <a:lnTo>
                      <a:pt x="403412" y="131503"/>
                    </a:lnTo>
                    <a:cubicBezTo>
                      <a:pt x="196325" y="149820"/>
                      <a:pt x="29729" y="309860"/>
                      <a:pt x="3505" y="516755"/>
                    </a:cubicBezTo>
                    <a:cubicBezTo>
                      <a:pt x="-22525" y="723650"/>
                      <a:pt x="98565" y="920325"/>
                      <a:pt x="295241" y="989355"/>
                    </a:cubicBezTo>
                    <a:cubicBezTo>
                      <a:pt x="491916" y="1058384"/>
                      <a:pt x="709416" y="982799"/>
                      <a:pt x="820094" y="805791"/>
                    </a:cubicBezTo>
                    <a:cubicBezTo>
                      <a:pt x="930772" y="628783"/>
                      <a:pt x="899536" y="399714"/>
                      <a:pt x="751065" y="255100"/>
                    </a:cubicBezTo>
                    <a:lnTo>
                      <a:pt x="751065" y="255100"/>
                    </a:lnTo>
                    <a:close/>
                  </a:path>
                </a:pathLst>
              </a:custGeom>
              <a:grpFill/>
              <a:ln w="19279" cap="flat">
                <a:noFill/>
                <a:prstDash val="solid"/>
                <a:miter/>
              </a:ln>
            </p:spPr>
            <p:txBody>
              <a:bodyPr rtlCol="0" anchor="ctr"/>
              <a:lstStyle/>
              <a:p>
                <a:pPr defTabSz="914354">
                  <a:buClrTx/>
                </a:pPr>
                <a:endParaRPr lang="en-US" sz="3600" kern="1200">
                  <a:latin typeface="Calibri" panose="020F0502020204030204"/>
                  <a:ea typeface="+mn-ea"/>
                  <a:cs typeface="+mn-cs"/>
                </a:endParaRPr>
              </a:p>
            </p:txBody>
          </p:sp>
        </p:grpSp>
        <p:grpSp>
          <p:nvGrpSpPr>
            <p:cNvPr id="51" name="Group 50">
              <a:extLst>
                <a:ext uri="{FF2B5EF4-FFF2-40B4-BE49-F238E27FC236}">
                  <a16:creationId xmlns:a16="http://schemas.microsoft.com/office/drawing/2014/main" id="{15BB4165-5904-0018-DC40-2AB355472A3B}"/>
                </a:ext>
              </a:extLst>
            </p:cNvPr>
            <p:cNvGrpSpPr/>
            <p:nvPr/>
          </p:nvGrpSpPr>
          <p:grpSpPr>
            <a:xfrm>
              <a:off x="1015830" y="2396782"/>
              <a:ext cx="941815" cy="915908"/>
              <a:chOff x="1193837" y="2338421"/>
              <a:chExt cx="1096189" cy="1066035"/>
            </a:xfrm>
          </p:grpSpPr>
          <p:sp>
            <p:nvSpPr>
              <p:cNvPr id="35" name="Freeform: Shape 34">
                <a:extLst>
                  <a:ext uri="{FF2B5EF4-FFF2-40B4-BE49-F238E27FC236}">
                    <a16:creationId xmlns:a16="http://schemas.microsoft.com/office/drawing/2014/main" id="{C24AA5C9-E3D2-A629-D369-ECE6CC7B770B}"/>
                  </a:ext>
                </a:extLst>
              </p:cNvPr>
              <p:cNvSpPr/>
              <p:nvPr/>
            </p:nvSpPr>
            <p:spPr>
              <a:xfrm>
                <a:off x="1848591" y="2338421"/>
                <a:ext cx="441435" cy="485489"/>
              </a:xfrm>
              <a:custGeom>
                <a:avLst/>
                <a:gdLst>
                  <a:gd name="connsiteX0" fmla="*/ 237939 w 402606"/>
                  <a:gd name="connsiteY0" fmla="*/ 77200 h 442785"/>
                  <a:gd name="connsiteX1" fmla="*/ 271296 w 402606"/>
                  <a:gd name="connsiteY1" fmla="*/ 39022 h 442785"/>
                  <a:gd name="connsiteX2" fmla="*/ 296363 w 402606"/>
                  <a:gd name="connsiteY2" fmla="*/ 40179 h 442785"/>
                  <a:gd name="connsiteX3" fmla="*/ 372141 w 402606"/>
                  <a:gd name="connsiteY3" fmla="*/ 142373 h 442785"/>
                  <a:gd name="connsiteX4" fmla="*/ 402606 w 402606"/>
                  <a:gd name="connsiteY4" fmla="*/ 239168 h 442785"/>
                  <a:gd name="connsiteX5" fmla="*/ 201303 w 402606"/>
                  <a:gd name="connsiteY5" fmla="*/ 442785 h 442785"/>
                  <a:gd name="connsiteX6" fmla="*/ 0 w 402606"/>
                  <a:gd name="connsiteY6" fmla="*/ 239168 h 442785"/>
                  <a:gd name="connsiteX7" fmla="*/ 40685 w 402606"/>
                  <a:gd name="connsiteY7" fmla="*/ 125212 h 442785"/>
                  <a:gd name="connsiteX8" fmla="*/ 143072 w 402606"/>
                  <a:gd name="connsiteY8" fmla="*/ 4700 h 442785"/>
                  <a:gd name="connsiteX9" fmla="*/ 167945 w 402606"/>
                  <a:gd name="connsiteY9" fmla="*/ 4700 h 442785"/>
                  <a:gd name="connsiteX10" fmla="*/ 237746 w 402606"/>
                  <a:gd name="connsiteY10" fmla="*/ 77200 h 442785"/>
                  <a:gd name="connsiteX11" fmla="*/ 237746 w 402606"/>
                  <a:gd name="connsiteY11" fmla="*/ 77200 h 442785"/>
                  <a:gd name="connsiteX12" fmla="*/ 289421 w 402606"/>
                  <a:gd name="connsiteY12" fmla="*/ 221429 h 442785"/>
                  <a:gd name="connsiteX13" fmla="*/ 280552 w 402606"/>
                  <a:gd name="connsiteY13" fmla="*/ 206389 h 442785"/>
                  <a:gd name="connsiteX14" fmla="*/ 235239 w 402606"/>
                  <a:gd name="connsiteY14" fmla="*/ 260378 h 442785"/>
                  <a:gd name="connsiteX15" fmla="*/ 157340 w 402606"/>
                  <a:gd name="connsiteY15" fmla="*/ 161077 h 442785"/>
                  <a:gd name="connsiteX16" fmla="*/ 100652 w 402606"/>
                  <a:gd name="connsiteY16" fmla="*/ 264235 h 442785"/>
                  <a:gd name="connsiteX17" fmla="*/ 202460 w 402606"/>
                  <a:gd name="connsiteY17" fmla="*/ 362380 h 442785"/>
                  <a:gd name="connsiteX18" fmla="*/ 264162 w 402606"/>
                  <a:gd name="connsiteY18" fmla="*/ 342326 h 442785"/>
                  <a:gd name="connsiteX19" fmla="*/ 289229 w 402606"/>
                  <a:gd name="connsiteY19" fmla="*/ 221622 h 44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2606" h="442785">
                    <a:moveTo>
                      <a:pt x="237939" y="77200"/>
                    </a:moveTo>
                    <a:cubicBezTo>
                      <a:pt x="247965" y="64667"/>
                      <a:pt x="259149" y="51170"/>
                      <a:pt x="271296" y="39022"/>
                    </a:cubicBezTo>
                    <a:cubicBezTo>
                      <a:pt x="278431" y="33816"/>
                      <a:pt x="289421" y="33816"/>
                      <a:pt x="296363" y="40179"/>
                    </a:cubicBezTo>
                    <a:cubicBezTo>
                      <a:pt x="327407" y="68716"/>
                      <a:pt x="353630" y="106509"/>
                      <a:pt x="372141" y="142373"/>
                    </a:cubicBezTo>
                    <a:cubicBezTo>
                      <a:pt x="390459" y="177659"/>
                      <a:pt x="402606" y="213716"/>
                      <a:pt x="402606" y="239168"/>
                    </a:cubicBezTo>
                    <a:cubicBezTo>
                      <a:pt x="402606" y="349654"/>
                      <a:pt x="312945" y="442785"/>
                      <a:pt x="201303" y="442785"/>
                    </a:cubicBezTo>
                    <a:cubicBezTo>
                      <a:pt x="89661" y="442785"/>
                      <a:pt x="0" y="349461"/>
                      <a:pt x="0" y="239168"/>
                    </a:cubicBezTo>
                    <a:cubicBezTo>
                      <a:pt x="0" y="206003"/>
                      <a:pt x="16004" y="165511"/>
                      <a:pt x="40685" y="125212"/>
                    </a:cubicBezTo>
                    <a:cubicBezTo>
                      <a:pt x="65751" y="84527"/>
                      <a:pt x="101230" y="42107"/>
                      <a:pt x="143072" y="4700"/>
                    </a:cubicBezTo>
                    <a:cubicBezTo>
                      <a:pt x="150206" y="-1663"/>
                      <a:pt x="159847" y="-1470"/>
                      <a:pt x="167945" y="4700"/>
                    </a:cubicBezTo>
                    <a:cubicBezTo>
                      <a:pt x="192819" y="27067"/>
                      <a:pt x="216150" y="51170"/>
                      <a:pt x="237746" y="77200"/>
                    </a:cubicBezTo>
                    <a:lnTo>
                      <a:pt x="237746" y="77200"/>
                    </a:lnTo>
                    <a:close/>
                    <a:moveTo>
                      <a:pt x="289421" y="221429"/>
                    </a:moveTo>
                    <a:cubicBezTo>
                      <a:pt x="286915" y="216416"/>
                      <a:pt x="284408" y="211402"/>
                      <a:pt x="280552" y="206389"/>
                    </a:cubicBezTo>
                    <a:lnTo>
                      <a:pt x="235239" y="260378"/>
                    </a:lnTo>
                    <a:cubicBezTo>
                      <a:pt x="235239" y="260378"/>
                      <a:pt x="162354" y="167247"/>
                      <a:pt x="157340" y="161077"/>
                    </a:cubicBezTo>
                    <a:cubicBezTo>
                      <a:pt x="119548" y="206389"/>
                      <a:pt x="100652" y="233962"/>
                      <a:pt x="100652" y="264235"/>
                    </a:cubicBezTo>
                    <a:cubicBezTo>
                      <a:pt x="100652" y="325937"/>
                      <a:pt x="145964" y="362380"/>
                      <a:pt x="202460" y="362380"/>
                    </a:cubicBezTo>
                    <a:cubicBezTo>
                      <a:pt x="225020" y="362380"/>
                      <a:pt x="245266" y="356017"/>
                      <a:pt x="264162" y="342326"/>
                    </a:cubicBezTo>
                    <a:cubicBezTo>
                      <a:pt x="301955" y="317067"/>
                      <a:pt x="311981" y="264235"/>
                      <a:pt x="289229" y="221622"/>
                    </a:cubicBezTo>
                    <a:close/>
                  </a:path>
                </a:pathLst>
              </a:custGeom>
              <a:solidFill>
                <a:schemeClr val="bg1"/>
              </a:solidFill>
              <a:ln w="19279" cap="flat">
                <a:noFill/>
                <a:prstDash val="solid"/>
                <a:miter/>
              </a:ln>
            </p:spPr>
            <p:txBody>
              <a:bodyPr rtlCol="0" anchor="ctr"/>
              <a:lstStyle/>
              <a:p>
                <a:pPr defTabSz="914354">
                  <a:buClrTx/>
                </a:pPr>
                <a:endParaRPr lang="en-US" sz="3600" kern="1200">
                  <a:latin typeface="Calibri" panose="020F0502020204030204"/>
                  <a:ea typeface="+mn-ea"/>
                  <a:cs typeface="+mn-cs"/>
                </a:endParaRPr>
              </a:p>
            </p:txBody>
          </p:sp>
          <p:sp>
            <p:nvSpPr>
              <p:cNvPr id="36" name="Freeform: Shape 35">
                <a:extLst>
                  <a:ext uri="{FF2B5EF4-FFF2-40B4-BE49-F238E27FC236}">
                    <a16:creationId xmlns:a16="http://schemas.microsoft.com/office/drawing/2014/main" id="{6B5E77F3-7378-ED7E-A567-8983641FBD73}"/>
                  </a:ext>
                </a:extLst>
              </p:cNvPr>
              <p:cNvSpPr/>
              <p:nvPr/>
            </p:nvSpPr>
            <p:spPr>
              <a:xfrm>
                <a:off x="1193837" y="2486280"/>
                <a:ext cx="1020627" cy="918176"/>
              </a:xfrm>
              <a:custGeom>
                <a:avLst/>
                <a:gdLst>
                  <a:gd name="connsiteX0" fmla="*/ 726542 w 930852"/>
                  <a:gd name="connsiteY0" fmla="*/ 837413 h 837413"/>
                  <a:gd name="connsiteX1" fmla="*/ 710924 w 930852"/>
                  <a:gd name="connsiteY1" fmla="*/ 837028 h 837413"/>
                  <a:gd name="connsiteX2" fmla="*/ 694920 w 930852"/>
                  <a:gd name="connsiteY2" fmla="*/ 836835 h 837413"/>
                  <a:gd name="connsiteX3" fmla="*/ 657706 w 930852"/>
                  <a:gd name="connsiteY3" fmla="*/ 836835 h 837413"/>
                  <a:gd name="connsiteX4" fmla="*/ 618756 w 930852"/>
                  <a:gd name="connsiteY4" fmla="*/ 836835 h 837413"/>
                  <a:gd name="connsiteX5" fmla="*/ 518876 w 930852"/>
                  <a:gd name="connsiteY5" fmla="*/ 736762 h 837413"/>
                  <a:gd name="connsiteX6" fmla="*/ 518876 w 930852"/>
                  <a:gd name="connsiteY6" fmla="*/ 606994 h 837413"/>
                  <a:gd name="connsiteX7" fmla="*/ 512706 w 930852"/>
                  <a:gd name="connsiteY7" fmla="*/ 600824 h 837413"/>
                  <a:gd name="connsiteX8" fmla="*/ 418417 w 930852"/>
                  <a:gd name="connsiteY8" fmla="*/ 600824 h 837413"/>
                  <a:gd name="connsiteX9" fmla="*/ 412247 w 930852"/>
                  <a:gd name="connsiteY9" fmla="*/ 606994 h 837413"/>
                  <a:gd name="connsiteX10" fmla="*/ 412247 w 930852"/>
                  <a:gd name="connsiteY10" fmla="*/ 736762 h 837413"/>
                  <a:gd name="connsiteX11" fmla="*/ 312367 w 930852"/>
                  <a:gd name="connsiteY11" fmla="*/ 836642 h 837413"/>
                  <a:gd name="connsiteX12" fmla="*/ 230033 w 930852"/>
                  <a:gd name="connsiteY12" fmla="*/ 836642 h 837413"/>
                  <a:gd name="connsiteX13" fmla="*/ 223670 w 930852"/>
                  <a:gd name="connsiteY13" fmla="*/ 836449 h 837413"/>
                  <a:gd name="connsiteX14" fmla="*/ 218078 w 930852"/>
                  <a:gd name="connsiteY14" fmla="*/ 836642 h 837413"/>
                  <a:gd name="connsiteX15" fmla="*/ 194554 w 930852"/>
                  <a:gd name="connsiteY15" fmla="*/ 836642 h 837413"/>
                  <a:gd name="connsiteX16" fmla="*/ 94674 w 930852"/>
                  <a:gd name="connsiteY16" fmla="*/ 736762 h 837413"/>
                  <a:gd name="connsiteX17" fmla="*/ 94674 w 930852"/>
                  <a:gd name="connsiteY17" fmla="*/ 571709 h 837413"/>
                  <a:gd name="connsiteX18" fmla="*/ 94674 w 930852"/>
                  <a:gd name="connsiteY18" fmla="*/ 566310 h 837413"/>
                  <a:gd name="connsiteX19" fmla="*/ 94674 w 930852"/>
                  <a:gd name="connsiteY19" fmla="*/ 505957 h 837413"/>
                  <a:gd name="connsiteX20" fmla="*/ 88311 w 930852"/>
                  <a:gd name="connsiteY20" fmla="*/ 505957 h 837413"/>
                  <a:gd name="connsiteX21" fmla="*/ 0 w 930852"/>
                  <a:gd name="connsiteY21" fmla="*/ 417646 h 837413"/>
                  <a:gd name="connsiteX22" fmla="*/ 26802 w 930852"/>
                  <a:gd name="connsiteY22" fmla="*/ 353245 h 837413"/>
                  <a:gd name="connsiteX23" fmla="*/ 28923 w 930852"/>
                  <a:gd name="connsiteY23" fmla="*/ 351316 h 837413"/>
                  <a:gd name="connsiteX24" fmla="*/ 405691 w 930852"/>
                  <a:gd name="connsiteY24" fmla="*/ 22753 h 837413"/>
                  <a:gd name="connsiteX25" fmla="*/ 465851 w 930852"/>
                  <a:gd name="connsiteY25" fmla="*/ 0 h 837413"/>
                  <a:gd name="connsiteX26" fmla="*/ 522925 w 930852"/>
                  <a:gd name="connsiteY26" fmla="*/ 19668 h 837413"/>
                  <a:gd name="connsiteX27" fmla="*/ 900465 w 930852"/>
                  <a:gd name="connsiteY27" fmla="*/ 351509 h 837413"/>
                  <a:gd name="connsiteX28" fmla="*/ 930545 w 930852"/>
                  <a:gd name="connsiteY28" fmla="*/ 419960 h 837413"/>
                  <a:gd name="connsiteX29" fmla="*/ 842426 w 930852"/>
                  <a:gd name="connsiteY29" fmla="*/ 505764 h 837413"/>
                  <a:gd name="connsiteX30" fmla="*/ 836449 w 930852"/>
                  <a:gd name="connsiteY30" fmla="*/ 505764 h 837413"/>
                  <a:gd name="connsiteX31" fmla="*/ 837220 w 930852"/>
                  <a:gd name="connsiteY31" fmla="*/ 700704 h 837413"/>
                  <a:gd name="connsiteX32" fmla="*/ 836449 w 930852"/>
                  <a:gd name="connsiteY32" fmla="*/ 714973 h 837413"/>
                  <a:gd name="connsiteX33" fmla="*/ 836449 w 930852"/>
                  <a:gd name="connsiteY33" fmla="*/ 736762 h 837413"/>
                  <a:gd name="connsiteX34" fmla="*/ 788823 w 930852"/>
                  <a:gd name="connsiteY34" fmla="*/ 821988 h 837413"/>
                  <a:gd name="connsiteX35" fmla="*/ 726156 w 930852"/>
                  <a:gd name="connsiteY35" fmla="*/ 837413 h 837413"/>
                  <a:gd name="connsiteX36" fmla="*/ 698391 w 930852"/>
                  <a:gd name="connsiteY36" fmla="*/ 754887 h 837413"/>
                  <a:gd name="connsiteX37" fmla="*/ 713623 w 930852"/>
                  <a:gd name="connsiteY37" fmla="*/ 755272 h 837413"/>
                  <a:gd name="connsiteX38" fmla="*/ 746210 w 930852"/>
                  <a:gd name="connsiteY38" fmla="*/ 752380 h 837413"/>
                  <a:gd name="connsiteX39" fmla="*/ 754887 w 930852"/>
                  <a:gd name="connsiteY39" fmla="*/ 736954 h 837413"/>
                  <a:gd name="connsiteX40" fmla="*/ 754887 w 930852"/>
                  <a:gd name="connsiteY40" fmla="*/ 708610 h 837413"/>
                  <a:gd name="connsiteX41" fmla="*/ 755658 w 930852"/>
                  <a:gd name="connsiteY41" fmla="*/ 701090 h 837413"/>
                  <a:gd name="connsiteX42" fmla="*/ 754501 w 930852"/>
                  <a:gd name="connsiteY42" fmla="*/ 424009 h 837413"/>
                  <a:gd name="connsiteX43" fmla="*/ 842812 w 930852"/>
                  <a:gd name="connsiteY43" fmla="*/ 424009 h 837413"/>
                  <a:gd name="connsiteX44" fmla="*/ 848982 w 930852"/>
                  <a:gd name="connsiteY44" fmla="*/ 417646 h 837413"/>
                  <a:gd name="connsiteX45" fmla="*/ 848982 w 930852"/>
                  <a:gd name="connsiteY45" fmla="*/ 415332 h 837413"/>
                  <a:gd name="connsiteX46" fmla="*/ 846668 w 930852"/>
                  <a:gd name="connsiteY46" fmla="*/ 413211 h 837413"/>
                  <a:gd name="connsiteX47" fmla="*/ 470093 w 930852"/>
                  <a:gd name="connsiteY47" fmla="*/ 82141 h 837413"/>
                  <a:gd name="connsiteX48" fmla="*/ 466044 w 930852"/>
                  <a:gd name="connsiteY48" fmla="*/ 82141 h 837413"/>
                  <a:gd name="connsiteX49" fmla="*/ 461609 w 930852"/>
                  <a:gd name="connsiteY49" fmla="*/ 82527 h 837413"/>
                  <a:gd name="connsiteX50" fmla="*/ 83683 w 930852"/>
                  <a:gd name="connsiteY50" fmla="*/ 412054 h 837413"/>
                  <a:gd name="connsiteX51" fmla="*/ 81562 w 930852"/>
                  <a:gd name="connsiteY51" fmla="*/ 417646 h 837413"/>
                  <a:gd name="connsiteX52" fmla="*/ 87925 w 930852"/>
                  <a:gd name="connsiteY52" fmla="*/ 424009 h 837413"/>
                  <a:gd name="connsiteX53" fmla="*/ 176044 w 930852"/>
                  <a:gd name="connsiteY53" fmla="*/ 424009 h 837413"/>
                  <a:gd name="connsiteX54" fmla="*/ 176044 w 930852"/>
                  <a:gd name="connsiteY54" fmla="*/ 736954 h 837413"/>
                  <a:gd name="connsiteX55" fmla="*/ 193976 w 930852"/>
                  <a:gd name="connsiteY55" fmla="*/ 754887 h 837413"/>
                  <a:gd name="connsiteX56" fmla="*/ 225405 w 930852"/>
                  <a:gd name="connsiteY56" fmla="*/ 754887 h 837413"/>
                  <a:gd name="connsiteX57" fmla="*/ 229455 w 930852"/>
                  <a:gd name="connsiteY57" fmla="*/ 754887 h 837413"/>
                  <a:gd name="connsiteX58" fmla="*/ 311788 w 930852"/>
                  <a:gd name="connsiteY58" fmla="*/ 754887 h 837413"/>
                  <a:gd name="connsiteX59" fmla="*/ 329913 w 930852"/>
                  <a:gd name="connsiteY59" fmla="*/ 736954 h 837413"/>
                  <a:gd name="connsiteX60" fmla="*/ 329913 w 930852"/>
                  <a:gd name="connsiteY60" fmla="*/ 607187 h 837413"/>
                  <a:gd name="connsiteX61" fmla="*/ 418032 w 930852"/>
                  <a:gd name="connsiteY61" fmla="*/ 519069 h 837413"/>
                  <a:gd name="connsiteX62" fmla="*/ 512320 w 930852"/>
                  <a:gd name="connsiteY62" fmla="*/ 519069 h 837413"/>
                  <a:gd name="connsiteX63" fmla="*/ 600439 w 930852"/>
                  <a:gd name="connsiteY63" fmla="*/ 607187 h 837413"/>
                  <a:gd name="connsiteX64" fmla="*/ 600439 w 930852"/>
                  <a:gd name="connsiteY64" fmla="*/ 736954 h 837413"/>
                  <a:gd name="connsiteX65" fmla="*/ 618371 w 930852"/>
                  <a:gd name="connsiteY65" fmla="*/ 754887 h 837413"/>
                  <a:gd name="connsiteX66" fmla="*/ 658091 w 930852"/>
                  <a:gd name="connsiteY66" fmla="*/ 754887 h 837413"/>
                  <a:gd name="connsiteX67" fmla="*/ 692028 w 930852"/>
                  <a:gd name="connsiteY67" fmla="*/ 754887 h 837413"/>
                  <a:gd name="connsiteX68" fmla="*/ 698005 w 930852"/>
                  <a:gd name="connsiteY68" fmla="*/ 754887 h 83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930852" h="837413">
                    <a:moveTo>
                      <a:pt x="726542" y="837413"/>
                    </a:moveTo>
                    <a:cubicBezTo>
                      <a:pt x="721143" y="837413"/>
                      <a:pt x="715937" y="837413"/>
                      <a:pt x="710924" y="837028"/>
                    </a:cubicBezTo>
                    <a:cubicBezTo>
                      <a:pt x="705525" y="837028"/>
                      <a:pt x="700126" y="836642"/>
                      <a:pt x="694920" y="836835"/>
                    </a:cubicBezTo>
                    <a:cubicBezTo>
                      <a:pt x="682579" y="837220"/>
                      <a:pt x="670239" y="837028"/>
                      <a:pt x="657706" y="836835"/>
                    </a:cubicBezTo>
                    <a:lnTo>
                      <a:pt x="618756" y="836835"/>
                    </a:lnTo>
                    <a:cubicBezTo>
                      <a:pt x="563610" y="836835"/>
                      <a:pt x="518876" y="791908"/>
                      <a:pt x="518876" y="736762"/>
                    </a:cubicBezTo>
                    <a:lnTo>
                      <a:pt x="518876" y="606994"/>
                    </a:lnTo>
                    <a:cubicBezTo>
                      <a:pt x="518876" y="603524"/>
                      <a:pt x="516177" y="600824"/>
                      <a:pt x="512706" y="600824"/>
                    </a:cubicBezTo>
                    <a:lnTo>
                      <a:pt x="418417" y="600824"/>
                    </a:lnTo>
                    <a:cubicBezTo>
                      <a:pt x="414947" y="600824"/>
                      <a:pt x="412247" y="603524"/>
                      <a:pt x="412247" y="606994"/>
                    </a:cubicBezTo>
                    <a:lnTo>
                      <a:pt x="412247" y="736762"/>
                    </a:lnTo>
                    <a:cubicBezTo>
                      <a:pt x="412247" y="791908"/>
                      <a:pt x="367320" y="836642"/>
                      <a:pt x="312367" y="836642"/>
                    </a:cubicBezTo>
                    <a:lnTo>
                      <a:pt x="230033" y="836642"/>
                    </a:lnTo>
                    <a:cubicBezTo>
                      <a:pt x="227912" y="836642"/>
                      <a:pt x="225791" y="836642"/>
                      <a:pt x="223670" y="836449"/>
                    </a:cubicBezTo>
                    <a:cubicBezTo>
                      <a:pt x="221742" y="836449"/>
                      <a:pt x="220007" y="836642"/>
                      <a:pt x="218078" y="836642"/>
                    </a:cubicBezTo>
                    <a:lnTo>
                      <a:pt x="194554" y="836642"/>
                    </a:lnTo>
                    <a:cubicBezTo>
                      <a:pt x="139408" y="836642"/>
                      <a:pt x="94674" y="791715"/>
                      <a:pt x="94674" y="736762"/>
                    </a:cubicBezTo>
                    <a:lnTo>
                      <a:pt x="94674" y="571709"/>
                    </a:lnTo>
                    <a:cubicBezTo>
                      <a:pt x="94674" y="569973"/>
                      <a:pt x="94674" y="568238"/>
                      <a:pt x="94674" y="566310"/>
                    </a:cubicBezTo>
                    <a:lnTo>
                      <a:pt x="94674" y="505957"/>
                    </a:lnTo>
                    <a:lnTo>
                      <a:pt x="88311" y="505957"/>
                    </a:lnTo>
                    <a:cubicBezTo>
                      <a:pt x="38757" y="505957"/>
                      <a:pt x="0" y="467201"/>
                      <a:pt x="0" y="417646"/>
                    </a:cubicBezTo>
                    <a:cubicBezTo>
                      <a:pt x="0" y="392965"/>
                      <a:pt x="9255" y="370791"/>
                      <a:pt x="26802" y="353245"/>
                    </a:cubicBezTo>
                    <a:lnTo>
                      <a:pt x="28923" y="351316"/>
                    </a:lnTo>
                    <a:lnTo>
                      <a:pt x="405691" y="22753"/>
                    </a:lnTo>
                    <a:cubicBezTo>
                      <a:pt x="429215" y="0"/>
                      <a:pt x="456788" y="0"/>
                      <a:pt x="465851" y="0"/>
                    </a:cubicBezTo>
                    <a:cubicBezTo>
                      <a:pt x="487254" y="0"/>
                      <a:pt x="507500" y="6941"/>
                      <a:pt x="522925" y="19668"/>
                    </a:cubicBezTo>
                    <a:lnTo>
                      <a:pt x="900465" y="351509"/>
                    </a:lnTo>
                    <a:cubicBezTo>
                      <a:pt x="922061" y="370405"/>
                      <a:pt x="932859" y="394701"/>
                      <a:pt x="930545" y="419960"/>
                    </a:cubicBezTo>
                    <a:cubicBezTo>
                      <a:pt x="929195" y="467586"/>
                      <a:pt x="890246" y="505764"/>
                      <a:pt x="842426" y="505764"/>
                    </a:cubicBezTo>
                    <a:lnTo>
                      <a:pt x="836449" y="505764"/>
                    </a:lnTo>
                    <a:lnTo>
                      <a:pt x="837220" y="700704"/>
                    </a:lnTo>
                    <a:cubicBezTo>
                      <a:pt x="837220" y="705718"/>
                      <a:pt x="837027" y="710345"/>
                      <a:pt x="836449" y="714973"/>
                    </a:cubicBezTo>
                    <a:lnTo>
                      <a:pt x="836449" y="736762"/>
                    </a:lnTo>
                    <a:cubicBezTo>
                      <a:pt x="836449" y="771276"/>
                      <a:pt x="818131" y="803863"/>
                      <a:pt x="788823" y="821988"/>
                    </a:cubicBezTo>
                    <a:cubicBezTo>
                      <a:pt x="767613" y="835099"/>
                      <a:pt x="745631" y="837413"/>
                      <a:pt x="726156" y="837413"/>
                    </a:cubicBezTo>
                    <a:close/>
                    <a:moveTo>
                      <a:pt x="698391" y="754887"/>
                    </a:moveTo>
                    <a:cubicBezTo>
                      <a:pt x="703404" y="754887"/>
                      <a:pt x="708610" y="754887"/>
                      <a:pt x="713623" y="755272"/>
                    </a:cubicBezTo>
                    <a:cubicBezTo>
                      <a:pt x="727121" y="755658"/>
                      <a:pt x="740039" y="756236"/>
                      <a:pt x="746210" y="752380"/>
                    </a:cubicBezTo>
                    <a:cubicBezTo>
                      <a:pt x="751416" y="749102"/>
                      <a:pt x="754887" y="743125"/>
                      <a:pt x="754887" y="736954"/>
                    </a:cubicBezTo>
                    <a:lnTo>
                      <a:pt x="754887" y="708610"/>
                    </a:lnTo>
                    <a:cubicBezTo>
                      <a:pt x="755465" y="706103"/>
                      <a:pt x="755658" y="703790"/>
                      <a:pt x="755658" y="701090"/>
                    </a:cubicBezTo>
                    <a:lnTo>
                      <a:pt x="754501" y="424009"/>
                    </a:lnTo>
                    <a:lnTo>
                      <a:pt x="842812" y="424009"/>
                    </a:lnTo>
                    <a:cubicBezTo>
                      <a:pt x="845319" y="424009"/>
                      <a:pt x="848982" y="421502"/>
                      <a:pt x="848982" y="417646"/>
                    </a:cubicBezTo>
                    <a:lnTo>
                      <a:pt x="848982" y="415332"/>
                    </a:lnTo>
                    <a:cubicBezTo>
                      <a:pt x="848982" y="415332"/>
                      <a:pt x="847825" y="413983"/>
                      <a:pt x="846668" y="413211"/>
                    </a:cubicBezTo>
                    <a:lnTo>
                      <a:pt x="470093" y="82141"/>
                    </a:lnTo>
                    <a:cubicBezTo>
                      <a:pt x="470093" y="82141"/>
                      <a:pt x="468743" y="82141"/>
                      <a:pt x="466044" y="82141"/>
                    </a:cubicBezTo>
                    <a:cubicBezTo>
                      <a:pt x="462766" y="82141"/>
                      <a:pt x="461802" y="82334"/>
                      <a:pt x="461609" y="82527"/>
                    </a:cubicBezTo>
                    <a:lnTo>
                      <a:pt x="83683" y="412054"/>
                    </a:lnTo>
                    <a:cubicBezTo>
                      <a:pt x="81948" y="413983"/>
                      <a:pt x="81562" y="415332"/>
                      <a:pt x="81562" y="417646"/>
                    </a:cubicBezTo>
                    <a:cubicBezTo>
                      <a:pt x="81562" y="421695"/>
                      <a:pt x="83876" y="424009"/>
                      <a:pt x="87925" y="424009"/>
                    </a:cubicBezTo>
                    <a:lnTo>
                      <a:pt x="176044" y="424009"/>
                    </a:lnTo>
                    <a:lnTo>
                      <a:pt x="176044" y="736954"/>
                    </a:lnTo>
                    <a:cubicBezTo>
                      <a:pt x="176044" y="746981"/>
                      <a:pt x="183949" y="754887"/>
                      <a:pt x="193976" y="754887"/>
                    </a:cubicBezTo>
                    <a:lnTo>
                      <a:pt x="225405" y="754887"/>
                    </a:lnTo>
                    <a:cubicBezTo>
                      <a:pt x="226948" y="754887"/>
                      <a:pt x="228298" y="754887"/>
                      <a:pt x="229455" y="754887"/>
                    </a:cubicBezTo>
                    <a:lnTo>
                      <a:pt x="311788" y="754887"/>
                    </a:lnTo>
                    <a:cubicBezTo>
                      <a:pt x="321815" y="754887"/>
                      <a:pt x="329913" y="746788"/>
                      <a:pt x="329913" y="736954"/>
                    </a:cubicBezTo>
                    <a:lnTo>
                      <a:pt x="329913" y="607187"/>
                    </a:lnTo>
                    <a:cubicBezTo>
                      <a:pt x="329913" y="558597"/>
                      <a:pt x="369441" y="519069"/>
                      <a:pt x="418032" y="519069"/>
                    </a:cubicBezTo>
                    <a:lnTo>
                      <a:pt x="512320" y="519069"/>
                    </a:lnTo>
                    <a:cubicBezTo>
                      <a:pt x="560911" y="519069"/>
                      <a:pt x="600439" y="558597"/>
                      <a:pt x="600439" y="607187"/>
                    </a:cubicBezTo>
                    <a:lnTo>
                      <a:pt x="600439" y="736954"/>
                    </a:lnTo>
                    <a:cubicBezTo>
                      <a:pt x="600439" y="746981"/>
                      <a:pt x="608537" y="754887"/>
                      <a:pt x="618371" y="754887"/>
                    </a:cubicBezTo>
                    <a:lnTo>
                      <a:pt x="658091" y="754887"/>
                    </a:lnTo>
                    <a:cubicBezTo>
                      <a:pt x="669468" y="755079"/>
                      <a:pt x="680651" y="755272"/>
                      <a:pt x="692028" y="754887"/>
                    </a:cubicBezTo>
                    <a:cubicBezTo>
                      <a:pt x="693956" y="754887"/>
                      <a:pt x="696077" y="754887"/>
                      <a:pt x="698005" y="754887"/>
                    </a:cubicBezTo>
                    <a:close/>
                  </a:path>
                </a:pathLst>
              </a:custGeom>
              <a:solidFill>
                <a:schemeClr val="bg1"/>
              </a:solidFill>
              <a:ln w="19279" cap="flat">
                <a:noFill/>
                <a:prstDash val="solid"/>
                <a:miter/>
              </a:ln>
            </p:spPr>
            <p:txBody>
              <a:bodyPr rtlCol="0" anchor="ctr"/>
              <a:lstStyle/>
              <a:p>
                <a:pPr defTabSz="914354">
                  <a:buClrTx/>
                </a:pPr>
                <a:endParaRPr lang="en-US" sz="3600" kern="1200">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D39CA849-D3B5-F615-8A49-1E017EBD589F}"/>
                </a:ext>
              </a:extLst>
            </p:cNvPr>
            <p:cNvGrpSpPr/>
            <p:nvPr/>
          </p:nvGrpSpPr>
          <p:grpSpPr>
            <a:xfrm>
              <a:off x="3893807" y="2353207"/>
              <a:ext cx="874726" cy="837561"/>
              <a:chOff x="3881574" y="2392613"/>
              <a:chExt cx="1018102" cy="974845"/>
            </a:xfrm>
          </p:grpSpPr>
          <p:sp>
            <p:nvSpPr>
              <p:cNvPr id="41" name="Freeform: Shape 40">
                <a:extLst>
                  <a:ext uri="{FF2B5EF4-FFF2-40B4-BE49-F238E27FC236}">
                    <a16:creationId xmlns:a16="http://schemas.microsoft.com/office/drawing/2014/main" id="{12B0DF80-F947-EE3F-FE49-21EBBE4A69AE}"/>
                  </a:ext>
                </a:extLst>
              </p:cNvPr>
              <p:cNvSpPr/>
              <p:nvPr/>
            </p:nvSpPr>
            <p:spPr>
              <a:xfrm>
                <a:off x="3881574" y="2672325"/>
                <a:ext cx="1018102" cy="694922"/>
              </a:xfrm>
              <a:custGeom>
                <a:avLst/>
                <a:gdLst>
                  <a:gd name="connsiteX0" fmla="*/ 824289 w 928549"/>
                  <a:gd name="connsiteY0" fmla="*/ 633796 h 633796"/>
                  <a:gd name="connsiteX1" fmla="*/ 104881 w 928549"/>
                  <a:gd name="connsiteY1" fmla="*/ 633796 h 633796"/>
                  <a:gd name="connsiteX2" fmla="*/ 20426 w 928549"/>
                  <a:gd name="connsiteY2" fmla="*/ 590990 h 633796"/>
                  <a:gd name="connsiteX3" fmla="*/ 5000 w 928549"/>
                  <a:gd name="connsiteY3" fmla="*/ 497666 h 633796"/>
                  <a:gd name="connsiteX4" fmla="*/ 138624 w 928549"/>
                  <a:gd name="connsiteY4" fmla="*/ 73271 h 633796"/>
                  <a:gd name="connsiteX5" fmla="*/ 238311 w 928549"/>
                  <a:gd name="connsiteY5" fmla="*/ 0 h 633796"/>
                  <a:gd name="connsiteX6" fmla="*/ 690279 w 928549"/>
                  <a:gd name="connsiteY6" fmla="*/ 0 h 633796"/>
                  <a:gd name="connsiteX7" fmla="*/ 789967 w 928549"/>
                  <a:gd name="connsiteY7" fmla="*/ 73078 h 633796"/>
                  <a:gd name="connsiteX8" fmla="*/ 923590 w 928549"/>
                  <a:gd name="connsiteY8" fmla="*/ 497473 h 633796"/>
                  <a:gd name="connsiteX9" fmla="*/ 908165 w 928549"/>
                  <a:gd name="connsiteY9" fmla="*/ 590798 h 633796"/>
                  <a:gd name="connsiteX10" fmla="*/ 823710 w 928549"/>
                  <a:gd name="connsiteY10" fmla="*/ 633603 h 633796"/>
                  <a:gd name="connsiteX11" fmla="*/ 238504 w 928549"/>
                  <a:gd name="connsiteY11" fmla="*/ 82912 h 633796"/>
                  <a:gd name="connsiteX12" fmla="*/ 217680 w 928549"/>
                  <a:gd name="connsiteY12" fmla="*/ 98145 h 633796"/>
                  <a:gd name="connsiteX13" fmla="*/ 84056 w 928549"/>
                  <a:gd name="connsiteY13" fmla="*/ 522540 h 633796"/>
                  <a:gd name="connsiteX14" fmla="*/ 87334 w 928549"/>
                  <a:gd name="connsiteY14" fmla="*/ 542014 h 633796"/>
                  <a:gd name="connsiteX15" fmla="*/ 104881 w 928549"/>
                  <a:gd name="connsiteY15" fmla="*/ 550884 h 633796"/>
                  <a:gd name="connsiteX16" fmla="*/ 824289 w 928549"/>
                  <a:gd name="connsiteY16" fmla="*/ 550884 h 633796"/>
                  <a:gd name="connsiteX17" fmla="*/ 841835 w 928549"/>
                  <a:gd name="connsiteY17" fmla="*/ 542014 h 633796"/>
                  <a:gd name="connsiteX18" fmla="*/ 845113 w 928549"/>
                  <a:gd name="connsiteY18" fmla="*/ 522540 h 633796"/>
                  <a:gd name="connsiteX19" fmla="*/ 711489 w 928549"/>
                  <a:gd name="connsiteY19" fmla="*/ 98145 h 633796"/>
                  <a:gd name="connsiteX20" fmla="*/ 690665 w 928549"/>
                  <a:gd name="connsiteY20" fmla="*/ 82912 h 633796"/>
                  <a:gd name="connsiteX21" fmla="*/ 238697 w 928549"/>
                  <a:gd name="connsiteY21" fmla="*/ 82912 h 63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28549" h="633796">
                    <a:moveTo>
                      <a:pt x="824289" y="633796"/>
                    </a:moveTo>
                    <a:lnTo>
                      <a:pt x="104881" y="633796"/>
                    </a:lnTo>
                    <a:cubicBezTo>
                      <a:pt x="71137" y="633796"/>
                      <a:pt x="40479" y="618178"/>
                      <a:pt x="20426" y="590990"/>
                    </a:cubicBezTo>
                    <a:cubicBezTo>
                      <a:pt x="373" y="563803"/>
                      <a:pt x="-5219" y="529867"/>
                      <a:pt x="5000" y="497666"/>
                    </a:cubicBezTo>
                    <a:lnTo>
                      <a:pt x="138624" y="73271"/>
                    </a:lnTo>
                    <a:cubicBezTo>
                      <a:pt x="152507" y="29501"/>
                      <a:pt x="192420" y="0"/>
                      <a:pt x="238311" y="0"/>
                    </a:cubicBezTo>
                    <a:lnTo>
                      <a:pt x="690279" y="0"/>
                    </a:lnTo>
                    <a:cubicBezTo>
                      <a:pt x="736170" y="0"/>
                      <a:pt x="776276" y="29309"/>
                      <a:pt x="789967" y="73078"/>
                    </a:cubicBezTo>
                    <a:lnTo>
                      <a:pt x="923590" y="497473"/>
                    </a:lnTo>
                    <a:cubicBezTo>
                      <a:pt x="933810" y="529674"/>
                      <a:pt x="928025" y="563610"/>
                      <a:pt x="908165" y="590798"/>
                    </a:cubicBezTo>
                    <a:cubicBezTo>
                      <a:pt x="888305" y="617985"/>
                      <a:pt x="857453" y="633603"/>
                      <a:pt x="823710" y="633603"/>
                    </a:cubicBezTo>
                    <a:close/>
                    <a:moveTo>
                      <a:pt x="238504" y="82912"/>
                    </a:moveTo>
                    <a:cubicBezTo>
                      <a:pt x="228863" y="82912"/>
                      <a:pt x="220572" y="89082"/>
                      <a:pt x="217680" y="98145"/>
                    </a:cubicBezTo>
                    <a:lnTo>
                      <a:pt x="84056" y="522540"/>
                    </a:lnTo>
                    <a:cubicBezTo>
                      <a:pt x="81164" y="531795"/>
                      <a:pt x="84827" y="538736"/>
                      <a:pt x="87334" y="542014"/>
                    </a:cubicBezTo>
                    <a:cubicBezTo>
                      <a:pt x="89841" y="545292"/>
                      <a:pt x="95240" y="550884"/>
                      <a:pt x="104881" y="550884"/>
                    </a:cubicBezTo>
                    <a:lnTo>
                      <a:pt x="824289" y="550884"/>
                    </a:lnTo>
                    <a:cubicBezTo>
                      <a:pt x="833929" y="550884"/>
                      <a:pt x="839521" y="545292"/>
                      <a:pt x="841835" y="542014"/>
                    </a:cubicBezTo>
                    <a:cubicBezTo>
                      <a:pt x="844149" y="538736"/>
                      <a:pt x="848005" y="531795"/>
                      <a:pt x="845113" y="522540"/>
                    </a:cubicBezTo>
                    <a:lnTo>
                      <a:pt x="711489" y="98145"/>
                    </a:lnTo>
                    <a:cubicBezTo>
                      <a:pt x="708597" y="89082"/>
                      <a:pt x="700306" y="82912"/>
                      <a:pt x="690665" y="82912"/>
                    </a:cubicBezTo>
                    <a:lnTo>
                      <a:pt x="238697" y="82912"/>
                    </a:lnTo>
                    <a:close/>
                  </a:path>
                </a:pathLst>
              </a:custGeom>
              <a:solidFill>
                <a:schemeClr val="bg1"/>
              </a:solidFill>
              <a:ln w="19279" cap="flat">
                <a:noFill/>
                <a:prstDash val="solid"/>
                <a:miter/>
              </a:ln>
            </p:spPr>
            <p:txBody>
              <a:bodyPr rtlCol="0" anchor="ctr"/>
              <a:lstStyle/>
              <a:p>
                <a:pPr defTabSz="914354">
                  <a:buClrTx/>
                </a:pPr>
                <a:endParaRPr lang="en-US" sz="3600" kern="1200">
                  <a:latin typeface="Calibri" panose="020F0502020204030204"/>
                  <a:ea typeface="+mn-ea"/>
                  <a:cs typeface="+mn-cs"/>
                </a:endParaRPr>
              </a:p>
            </p:txBody>
          </p:sp>
          <p:sp>
            <p:nvSpPr>
              <p:cNvPr id="42" name="Freeform: Shape 41">
                <a:extLst>
                  <a:ext uri="{FF2B5EF4-FFF2-40B4-BE49-F238E27FC236}">
                    <a16:creationId xmlns:a16="http://schemas.microsoft.com/office/drawing/2014/main" id="{A481631D-CCB9-3F4A-FCF2-896290DE31B5}"/>
                  </a:ext>
                </a:extLst>
              </p:cNvPr>
              <p:cNvSpPr/>
              <p:nvPr/>
            </p:nvSpPr>
            <p:spPr>
              <a:xfrm>
                <a:off x="4084985" y="2392613"/>
                <a:ext cx="385716" cy="519668"/>
              </a:xfrm>
              <a:custGeom>
                <a:avLst/>
                <a:gdLst>
                  <a:gd name="connsiteX0" fmla="*/ 173882 w 351788"/>
                  <a:gd name="connsiteY0" fmla="*/ 473959 h 473958"/>
                  <a:gd name="connsiteX1" fmla="*/ 98297 w 351788"/>
                  <a:gd name="connsiteY1" fmla="*/ 384105 h 473958"/>
                  <a:gd name="connsiteX2" fmla="*/ 6901 w 351788"/>
                  <a:gd name="connsiteY2" fmla="*/ 223101 h 473958"/>
                  <a:gd name="connsiteX3" fmla="*/ 136090 w 351788"/>
                  <a:gd name="connsiteY3" fmla="*/ 4444 h 473958"/>
                  <a:gd name="connsiteX4" fmla="*/ 349541 w 351788"/>
                  <a:gd name="connsiteY4" fmla="*/ 148673 h 473958"/>
                  <a:gd name="connsiteX5" fmla="*/ 333151 w 351788"/>
                  <a:gd name="connsiteY5" fmla="*/ 254531 h 473958"/>
                  <a:gd name="connsiteX6" fmla="*/ 173882 w 351788"/>
                  <a:gd name="connsiteY6" fmla="*/ 473959 h 473958"/>
                  <a:gd name="connsiteX7" fmla="*/ 234813 w 351788"/>
                  <a:gd name="connsiteY7" fmla="*/ 178174 h 473958"/>
                  <a:gd name="connsiteX8" fmla="*/ 173690 w 351788"/>
                  <a:gd name="connsiteY8" fmla="*/ 117243 h 473958"/>
                  <a:gd name="connsiteX9" fmla="*/ 112759 w 351788"/>
                  <a:gd name="connsiteY9" fmla="*/ 177210 h 473958"/>
                  <a:gd name="connsiteX10" fmla="*/ 173690 w 351788"/>
                  <a:gd name="connsiteY10" fmla="*/ 240069 h 473958"/>
                  <a:gd name="connsiteX11" fmla="*/ 234813 w 351788"/>
                  <a:gd name="connsiteY11" fmla="*/ 178174 h 473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1788" h="473958">
                    <a:moveTo>
                      <a:pt x="173882" y="473959"/>
                    </a:moveTo>
                    <a:cubicBezTo>
                      <a:pt x="147273" y="442529"/>
                      <a:pt x="121243" y="414378"/>
                      <a:pt x="98297" y="384105"/>
                    </a:cubicBezTo>
                    <a:cubicBezTo>
                      <a:pt x="60698" y="334743"/>
                      <a:pt x="24255" y="284032"/>
                      <a:pt x="6901" y="223101"/>
                    </a:cubicBezTo>
                    <a:cubicBezTo>
                      <a:pt x="-20865" y="124571"/>
                      <a:pt x="37752" y="26040"/>
                      <a:pt x="136090" y="4444"/>
                    </a:cubicBezTo>
                    <a:cubicBezTo>
                      <a:pt x="238284" y="-17923"/>
                      <a:pt x="331801" y="46286"/>
                      <a:pt x="349541" y="148673"/>
                    </a:cubicBezTo>
                    <a:cubicBezTo>
                      <a:pt x="356096" y="186466"/>
                      <a:pt x="347612" y="221173"/>
                      <a:pt x="333151" y="254531"/>
                    </a:cubicBezTo>
                    <a:cubicBezTo>
                      <a:pt x="297094" y="337636"/>
                      <a:pt x="238670" y="404930"/>
                      <a:pt x="173882" y="473959"/>
                    </a:cubicBezTo>
                    <a:close/>
                    <a:moveTo>
                      <a:pt x="234813" y="178174"/>
                    </a:moveTo>
                    <a:cubicBezTo>
                      <a:pt x="234813" y="142503"/>
                      <a:pt x="209168" y="116858"/>
                      <a:pt x="173690" y="117243"/>
                    </a:cubicBezTo>
                    <a:cubicBezTo>
                      <a:pt x="140139" y="117436"/>
                      <a:pt x="113145" y="144045"/>
                      <a:pt x="112759" y="177210"/>
                    </a:cubicBezTo>
                    <a:cubicBezTo>
                      <a:pt x="112373" y="210954"/>
                      <a:pt x="140332" y="239876"/>
                      <a:pt x="173690" y="240069"/>
                    </a:cubicBezTo>
                    <a:cubicBezTo>
                      <a:pt x="207433" y="240069"/>
                      <a:pt x="234813" y="212496"/>
                      <a:pt x="234813" y="178174"/>
                    </a:cubicBezTo>
                    <a:close/>
                  </a:path>
                </a:pathLst>
              </a:custGeom>
              <a:solidFill>
                <a:schemeClr val="bg1"/>
              </a:solidFill>
              <a:ln w="19279" cap="flat">
                <a:noFill/>
                <a:prstDash val="solid"/>
                <a:miter/>
              </a:ln>
            </p:spPr>
            <p:txBody>
              <a:bodyPr rtlCol="0" anchor="ctr"/>
              <a:lstStyle/>
              <a:p>
                <a:pPr defTabSz="914354">
                  <a:buClrTx/>
                </a:pPr>
                <a:endParaRPr lang="en-US" sz="3600" kern="1200">
                  <a:latin typeface="Calibri" panose="020F0502020204030204"/>
                  <a:ea typeface="+mn-ea"/>
                  <a:cs typeface="+mn-cs"/>
                </a:endParaRPr>
              </a:p>
            </p:txBody>
          </p:sp>
          <p:sp>
            <p:nvSpPr>
              <p:cNvPr id="43" name="Freeform: Shape 42">
                <a:extLst>
                  <a:ext uri="{FF2B5EF4-FFF2-40B4-BE49-F238E27FC236}">
                    <a16:creationId xmlns:a16="http://schemas.microsoft.com/office/drawing/2014/main" id="{7C4A7023-5634-2413-CCDB-FF37FFA26C10}"/>
                  </a:ext>
                </a:extLst>
              </p:cNvPr>
              <p:cNvSpPr/>
              <p:nvPr/>
            </p:nvSpPr>
            <p:spPr>
              <a:xfrm>
                <a:off x="3960205" y="2947588"/>
                <a:ext cx="498406" cy="419870"/>
              </a:xfrm>
              <a:custGeom>
                <a:avLst/>
                <a:gdLst>
                  <a:gd name="connsiteX0" fmla="*/ 348617 w 454566"/>
                  <a:gd name="connsiteY0" fmla="*/ 382939 h 382938"/>
                  <a:gd name="connsiteX1" fmla="*/ 336855 w 454566"/>
                  <a:gd name="connsiteY1" fmla="*/ 381203 h 382938"/>
                  <a:gd name="connsiteX2" fmla="*/ 308896 w 454566"/>
                  <a:gd name="connsiteY2" fmla="*/ 329721 h 382938"/>
                  <a:gd name="connsiteX3" fmla="*/ 370406 w 454566"/>
                  <a:gd name="connsiteY3" fmla="*/ 122440 h 382938"/>
                  <a:gd name="connsiteX4" fmla="*/ 365585 w 454566"/>
                  <a:gd name="connsiteY4" fmla="*/ 95253 h 382938"/>
                  <a:gd name="connsiteX5" fmla="*/ 340904 w 454566"/>
                  <a:gd name="connsiteY5" fmla="*/ 82912 h 382938"/>
                  <a:gd name="connsiteX6" fmla="*/ 41456 w 454566"/>
                  <a:gd name="connsiteY6" fmla="*/ 82912 h 382938"/>
                  <a:gd name="connsiteX7" fmla="*/ 0 w 454566"/>
                  <a:gd name="connsiteY7" fmla="*/ 41456 h 382938"/>
                  <a:gd name="connsiteX8" fmla="*/ 41456 w 454566"/>
                  <a:gd name="connsiteY8" fmla="*/ 0 h 382938"/>
                  <a:gd name="connsiteX9" fmla="*/ 340904 w 454566"/>
                  <a:gd name="connsiteY9" fmla="*/ 0 h 382938"/>
                  <a:gd name="connsiteX10" fmla="*/ 431915 w 454566"/>
                  <a:gd name="connsiteY10" fmla="*/ 45698 h 382938"/>
                  <a:gd name="connsiteX11" fmla="*/ 449847 w 454566"/>
                  <a:gd name="connsiteY11" fmla="*/ 145964 h 382938"/>
                  <a:gd name="connsiteX12" fmla="*/ 388338 w 454566"/>
                  <a:gd name="connsiteY12" fmla="*/ 353244 h 382938"/>
                  <a:gd name="connsiteX13" fmla="*/ 348617 w 454566"/>
                  <a:gd name="connsiteY13" fmla="*/ 382939 h 38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4566" h="382938">
                    <a:moveTo>
                      <a:pt x="348617" y="382939"/>
                    </a:moveTo>
                    <a:cubicBezTo>
                      <a:pt x="344761" y="382939"/>
                      <a:pt x="340711" y="382360"/>
                      <a:pt x="336855" y="381203"/>
                    </a:cubicBezTo>
                    <a:cubicBezTo>
                      <a:pt x="314874" y="374647"/>
                      <a:pt x="302533" y="351702"/>
                      <a:pt x="308896" y="329721"/>
                    </a:cubicBezTo>
                    <a:lnTo>
                      <a:pt x="370406" y="122440"/>
                    </a:lnTo>
                    <a:cubicBezTo>
                      <a:pt x="373298" y="112992"/>
                      <a:pt x="371369" y="103158"/>
                      <a:pt x="365585" y="95253"/>
                    </a:cubicBezTo>
                    <a:cubicBezTo>
                      <a:pt x="359800" y="87347"/>
                      <a:pt x="350738" y="82912"/>
                      <a:pt x="340904" y="82912"/>
                    </a:cubicBezTo>
                    <a:lnTo>
                      <a:pt x="41456" y="82912"/>
                    </a:lnTo>
                    <a:cubicBezTo>
                      <a:pt x="18511" y="82912"/>
                      <a:pt x="0" y="64402"/>
                      <a:pt x="0" y="41456"/>
                    </a:cubicBezTo>
                    <a:cubicBezTo>
                      <a:pt x="0" y="18511"/>
                      <a:pt x="18511" y="0"/>
                      <a:pt x="41456" y="0"/>
                    </a:cubicBezTo>
                    <a:lnTo>
                      <a:pt x="340904" y="0"/>
                    </a:lnTo>
                    <a:cubicBezTo>
                      <a:pt x="377154" y="0"/>
                      <a:pt x="410319" y="16582"/>
                      <a:pt x="431915" y="45698"/>
                    </a:cubicBezTo>
                    <a:cubicBezTo>
                      <a:pt x="453510" y="74814"/>
                      <a:pt x="460066" y="111257"/>
                      <a:pt x="449847" y="145964"/>
                    </a:cubicBezTo>
                    <a:lnTo>
                      <a:pt x="388338" y="353244"/>
                    </a:lnTo>
                    <a:cubicBezTo>
                      <a:pt x="382939" y="371177"/>
                      <a:pt x="366549" y="382939"/>
                      <a:pt x="348617" y="382939"/>
                    </a:cubicBezTo>
                    <a:close/>
                  </a:path>
                </a:pathLst>
              </a:custGeom>
              <a:solidFill>
                <a:schemeClr val="bg1"/>
              </a:solidFill>
              <a:ln w="19279" cap="flat">
                <a:noFill/>
                <a:prstDash val="solid"/>
                <a:miter/>
              </a:ln>
            </p:spPr>
            <p:txBody>
              <a:bodyPr rtlCol="0" anchor="ctr"/>
              <a:lstStyle/>
              <a:p>
                <a:pPr defTabSz="914354">
                  <a:buClrTx/>
                </a:pPr>
                <a:endParaRPr lang="en-US" sz="3600" kern="1200">
                  <a:latin typeface="Calibri" panose="020F0502020204030204"/>
                  <a:ea typeface="+mn-ea"/>
                  <a:cs typeface="+mn-cs"/>
                </a:endParaRPr>
              </a:p>
            </p:txBody>
          </p:sp>
          <p:sp>
            <p:nvSpPr>
              <p:cNvPr id="44" name="Freeform: Shape 43">
                <a:extLst>
                  <a:ext uri="{FF2B5EF4-FFF2-40B4-BE49-F238E27FC236}">
                    <a16:creationId xmlns:a16="http://schemas.microsoft.com/office/drawing/2014/main" id="{59AA3251-A79D-6023-A005-D99488BF13D1}"/>
                  </a:ext>
                </a:extLst>
              </p:cNvPr>
              <p:cNvSpPr/>
              <p:nvPr/>
            </p:nvSpPr>
            <p:spPr>
              <a:xfrm>
                <a:off x="4367815" y="2701304"/>
                <a:ext cx="336980" cy="475458"/>
              </a:xfrm>
              <a:custGeom>
                <a:avLst/>
                <a:gdLst>
                  <a:gd name="connsiteX0" fmla="*/ 166403 w 307339"/>
                  <a:gd name="connsiteY0" fmla="*/ 433636 h 433636"/>
                  <a:gd name="connsiteX1" fmla="*/ 41456 w 307339"/>
                  <a:gd name="connsiteY1" fmla="*/ 433636 h 433636"/>
                  <a:gd name="connsiteX2" fmla="*/ 0 w 307339"/>
                  <a:gd name="connsiteY2" fmla="*/ 392180 h 433636"/>
                  <a:gd name="connsiteX3" fmla="*/ 41456 w 307339"/>
                  <a:gd name="connsiteY3" fmla="*/ 350724 h 433636"/>
                  <a:gd name="connsiteX4" fmla="*/ 166403 w 307339"/>
                  <a:gd name="connsiteY4" fmla="*/ 350724 h 433636"/>
                  <a:gd name="connsiteX5" fmla="*/ 200532 w 307339"/>
                  <a:gd name="connsiteY5" fmla="*/ 319487 h 433636"/>
                  <a:gd name="connsiteX6" fmla="*/ 224827 w 307339"/>
                  <a:gd name="connsiteY6" fmla="*/ 37779 h 433636"/>
                  <a:gd name="connsiteX7" fmla="*/ 269561 w 307339"/>
                  <a:gd name="connsiteY7" fmla="*/ 179 h 433636"/>
                  <a:gd name="connsiteX8" fmla="*/ 307161 w 307339"/>
                  <a:gd name="connsiteY8" fmla="*/ 44913 h 433636"/>
                  <a:gd name="connsiteX9" fmla="*/ 282866 w 307339"/>
                  <a:gd name="connsiteY9" fmla="*/ 326622 h 433636"/>
                  <a:gd name="connsiteX10" fmla="*/ 166403 w 307339"/>
                  <a:gd name="connsiteY10" fmla="*/ 433444 h 4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339" h="433636">
                    <a:moveTo>
                      <a:pt x="166403" y="433636"/>
                    </a:moveTo>
                    <a:lnTo>
                      <a:pt x="41456" y="433636"/>
                    </a:lnTo>
                    <a:cubicBezTo>
                      <a:pt x="18511" y="433636"/>
                      <a:pt x="0" y="415126"/>
                      <a:pt x="0" y="392180"/>
                    </a:cubicBezTo>
                    <a:cubicBezTo>
                      <a:pt x="0" y="369235"/>
                      <a:pt x="18511" y="350724"/>
                      <a:pt x="41456" y="350724"/>
                    </a:cubicBezTo>
                    <a:lnTo>
                      <a:pt x="166403" y="350724"/>
                    </a:lnTo>
                    <a:cubicBezTo>
                      <a:pt x="184335" y="350724"/>
                      <a:pt x="198989" y="337227"/>
                      <a:pt x="200532" y="319487"/>
                    </a:cubicBezTo>
                    <a:lnTo>
                      <a:pt x="224827" y="37779"/>
                    </a:lnTo>
                    <a:cubicBezTo>
                      <a:pt x="226755" y="15026"/>
                      <a:pt x="246615" y="-1942"/>
                      <a:pt x="269561" y="179"/>
                    </a:cubicBezTo>
                    <a:cubicBezTo>
                      <a:pt x="292314" y="2107"/>
                      <a:pt x="309282" y="22160"/>
                      <a:pt x="307161" y="44913"/>
                    </a:cubicBezTo>
                    <a:lnTo>
                      <a:pt x="282866" y="326622"/>
                    </a:lnTo>
                    <a:cubicBezTo>
                      <a:pt x="277659" y="387553"/>
                      <a:pt x="227527" y="433444"/>
                      <a:pt x="166403" y="433444"/>
                    </a:cubicBezTo>
                    <a:close/>
                  </a:path>
                </a:pathLst>
              </a:custGeom>
              <a:solidFill>
                <a:schemeClr val="bg1"/>
              </a:solidFill>
              <a:ln w="19279" cap="flat">
                <a:noFill/>
                <a:prstDash val="solid"/>
                <a:miter/>
              </a:ln>
            </p:spPr>
            <p:txBody>
              <a:bodyPr rtlCol="0" anchor="ctr"/>
              <a:lstStyle/>
              <a:p>
                <a:pPr defTabSz="914354">
                  <a:buClrTx/>
                </a:pPr>
                <a:endParaRPr lang="en-US" sz="3600" kern="1200">
                  <a:latin typeface="Calibri" panose="020F0502020204030204"/>
                  <a:ea typeface="+mn-ea"/>
                  <a:cs typeface="+mn-cs"/>
                </a:endParaRPr>
              </a:p>
            </p:txBody>
          </p:sp>
        </p:grpSp>
        <p:grpSp>
          <p:nvGrpSpPr>
            <p:cNvPr id="45" name="Graphic 7">
              <a:extLst>
                <a:ext uri="{FF2B5EF4-FFF2-40B4-BE49-F238E27FC236}">
                  <a16:creationId xmlns:a16="http://schemas.microsoft.com/office/drawing/2014/main" id="{09B0DE8A-85BB-9976-2C10-5FAD1072E385}"/>
                </a:ext>
              </a:extLst>
            </p:cNvPr>
            <p:cNvGrpSpPr/>
            <p:nvPr/>
          </p:nvGrpSpPr>
          <p:grpSpPr>
            <a:xfrm>
              <a:off x="2417467" y="2788785"/>
              <a:ext cx="6554412" cy="2218380"/>
              <a:chOff x="2594682" y="2955481"/>
              <a:chExt cx="5977882" cy="2023250"/>
            </a:xfrm>
            <a:noFill/>
          </p:grpSpPr>
          <p:sp>
            <p:nvSpPr>
              <p:cNvPr id="46" name="Freeform: Shape 45">
                <a:extLst>
                  <a:ext uri="{FF2B5EF4-FFF2-40B4-BE49-F238E27FC236}">
                    <a16:creationId xmlns:a16="http://schemas.microsoft.com/office/drawing/2014/main" id="{BFFAE9A9-0D89-B4D1-9509-B07B88F23EFF}"/>
                  </a:ext>
                </a:extLst>
              </p:cNvPr>
              <p:cNvSpPr/>
              <p:nvPr/>
            </p:nvSpPr>
            <p:spPr>
              <a:xfrm>
                <a:off x="2648093" y="2955481"/>
                <a:ext cx="812346" cy="19281"/>
              </a:xfrm>
              <a:custGeom>
                <a:avLst/>
                <a:gdLst>
                  <a:gd name="connsiteX0" fmla="*/ 0 w 812346"/>
                  <a:gd name="connsiteY0" fmla="*/ 0 h 19281"/>
                  <a:gd name="connsiteX1" fmla="*/ 812347 w 812346"/>
                  <a:gd name="connsiteY1" fmla="*/ 0 h 19281"/>
                </a:gdLst>
                <a:ahLst/>
                <a:cxnLst>
                  <a:cxn ang="0">
                    <a:pos x="connsiteX0" y="connsiteY0"/>
                  </a:cxn>
                  <a:cxn ang="0">
                    <a:pos x="connsiteX1" y="connsiteY1"/>
                  </a:cxn>
                </a:cxnLst>
                <a:rect l="l" t="t" r="r" b="b"/>
                <a:pathLst>
                  <a:path w="812346" h="19281">
                    <a:moveTo>
                      <a:pt x="0" y="0"/>
                    </a:moveTo>
                    <a:lnTo>
                      <a:pt x="812347" y="0"/>
                    </a:lnTo>
                  </a:path>
                </a:pathLst>
              </a:custGeom>
              <a:ln w="38558" cap="flat">
                <a:solidFill>
                  <a:schemeClr val="bg1">
                    <a:lumMod val="65000"/>
                  </a:schemeClr>
                </a:solidFill>
                <a:prstDash val="solid"/>
                <a:miter/>
              </a:ln>
            </p:spPr>
            <p:txBody>
              <a:bodyPr rtlCol="0" anchor="ctr"/>
              <a:lstStyle/>
              <a:p>
                <a:pPr defTabSz="914354">
                  <a:buClrTx/>
                </a:pPr>
                <a:endParaRPr lang="en-US" sz="3600" kern="1200">
                  <a:latin typeface="Calibri" panose="020F0502020204030204"/>
                  <a:ea typeface="+mn-ea"/>
                  <a:cs typeface="+mn-cs"/>
                </a:endParaRPr>
              </a:p>
            </p:txBody>
          </p:sp>
          <p:sp>
            <p:nvSpPr>
              <p:cNvPr id="47" name="Freeform: Shape 46">
                <a:extLst>
                  <a:ext uri="{FF2B5EF4-FFF2-40B4-BE49-F238E27FC236}">
                    <a16:creationId xmlns:a16="http://schemas.microsoft.com/office/drawing/2014/main" id="{7510E5B2-8458-FCFA-3397-0E37D9656E8D}"/>
                  </a:ext>
                </a:extLst>
              </p:cNvPr>
              <p:cNvSpPr/>
              <p:nvPr/>
            </p:nvSpPr>
            <p:spPr>
              <a:xfrm>
                <a:off x="5055631" y="2955481"/>
                <a:ext cx="812346" cy="19281"/>
              </a:xfrm>
              <a:custGeom>
                <a:avLst/>
                <a:gdLst>
                  <a:gd name="connsiteX0" fmla="*/ 0 w 812346"/>
                  <a:gd name="connsiteY0" fmla="*/ 0 h 19281"/>
                  <a:gd name="connsiteX1" fmla="*/ 812347 w 812346"/>
                  <a:gd name="connsiteY1" fmla="*/ 0 h 19281"/>
                </a:gdLst>
                <a:ahLst/>
                <a:cxnLst>
                  <a:cxn ang="0">
                    <a:pos x="connsiteX0" y="connsiteY0"/>
                  </a:cxn>
                  <a:cxn ang="0">
                    <a:pos x="connsiteX1" y="connsiteY1"/>
                  </a:cxn>
                </a:cxnLst>
                <a:rect l="l" t="t" r="r" b="b"/>
                <a:pathLst>
                  <a:path w="812346" h="19281">
                    <a:moveTo>
                      <a:pt x="0" y="0"/>
                    </a:moveTo>
                    <a:lnTo>
                      <a:pt x="812347" y="0"/>
                    </a:lnTo>
                  </a:path>
                </a:pathLst>
              </a:custGeom>
              <a:ln w="38558" cap="flat">
                <a:solidFill>
                  <a:schemeClr val="bg1">
                    <a:lumMod val="65000"/>
                  </a:schemeClr>
                </a:solidFill>
                <a:prstDash val="solid"/>
                <a:miter/>
              </a:ln>
            </p:spPr>
            <p:txBody>
              <a:bodyPr rtlCol="0" anchor="ctr"/>
              <a:lstStyle/>
              <a:p>
                <a:pPr defTabSz="914354">
                  <a:buClrTx/>
                </a:pPr>
                <a:endParaRPr lang="en-US" sz="3600" kern="1200">
                  <a:latin typeface="Calibri" panose="020F0502020204030204"/>
                  <a:ea typeface="+mn-ea"/>
                  <a:cs typeface="+mn-cs"/>
                </a:endParaRPr>
              </a:p>
            </p:txBody>
          </p:sp>
          <p:sp>
            <p:nvSpPr>
              <p:cNvPr id="48" name="Freeform: Shape 47">
                <a:extLst>
                  <a:ext uri="{FF2B5EF4-FFF2-40B4-BE49-F238E27FC236}">
                    <a16:creationId xmlns:a16="http://schemas.microsoft.com/office/drawing/2014/main" id="{10A825E9-4702-2E5F-07A0-B0E7499C9686}"/>
                  </a:ext>
                </a:extLst>
              </p:cNvPr>
              <p:cNvSpPr/>
              <p:nvPr/>
            </p:nvSpPr>
            <p:spPr>
              <a:xfrm>
                <a:off x="2594682" y="4978731"/>
                <a:ext cx="812346" cy="19281"/>
              </a:xfrm>
              <a:custGeom>
                <a:avLst/>
                <a:gdLst>
                  <a:gd name="connsiteX0" fmla="*/ 0 w 812346"/>
                  <a:gd name="connsiteY0" fmla="*/ 0 h 19281"/>
                  <a:gd name="connsiteX1" fmla="*/ 812347 w 812346"/>
                  <a:gd name="connsiteY1" fmla="*/ 0 h 19281"/>
                </a:gdLst>
                <a:ahLst/>
                <a:cxnLst>
                  <a:cxn ang="0">
                    <a:pos x="connsiteX0" y="connsiteY0"/>
                  </a:cxn>
                  <a:cxn ang="0">
                    <a:pos x="connsiteX1" y="connsiteY1"/>
                  </a:cxn>
                </a:cxnLst>
                <a:rect l="l" t="t" r="r" b="b"/>
                <a:pathLst>
                  <a:path w="812346" h="19281">
                    <a:moveTo>
                      <a:pt x="0" y="0"/>
                    </a:moveTo>
                    <a:lnTo>
                      <a:pt x="812347" y="0"/>
                    </a:lnTo>
                  </a:path>
                </a:pathLst>
              </a:custGeom>
              <a:ln w="38558" cap="flat">
                <a:solidFill>
                  <a:schemeClr val="bg1">
                    <a:lumMod val="65000"/>
                  </a:schemeClr>
                </a:solidFill>
                <a:prstDash val="solid"/>
                <a:miter/>
              </a:ln>
            </p:spPr>
            <p:txBody>
              <a:bodyPr rtlCol="0" anchor="ctr"/>
              <a:lstStyle/>
              <a:p>
                <a:pPr defTabSz="914354">
                  <a:buClrTx/>
                </a:pPr>
                <a:endParaRPr lang="en-US" sz="3600" kern="1200">
                  <a:latin typeface="Calibri" panose="020F0502020204030204"/>
                  <a:ea typeface="+mn-ea"/>
                  <a:cs typeface="+mn-cs"/>
                </a:endParaRPr>
              </a:p>
            </p:txBody>
          </p:sp>
          <p:sp>
            <p:nvSpPr>
              <p:cNvPr id="49" name="Freeform: Shape 48">
                <a:extLst>
                  <a:ext uri="{FF2B5EF4-FFF2-40B4-BE49-F238E27FC236}">
                    <a16:creationId xmlns:a16="http://schemas.microsoft.com/office/drawing/2014/main" id="{55D25A11-111E-8D28-99F1-B967F6A66FC9}"/>
                  </a:ext>
                </a:extLst>
              </p:cNvPr>
              <p:cNvSpPr/>
              <p:nvPr/>
            </p:nvSpPr>
            <p:spPr>
              <a:xfrm>
                <a:off x="7498070" y="2955481"/>
                <a:ext cx="1074494" cy="2023250"/>
              </a:xfrm>
              <a:custGeom>
                <a:avLst/>
                <a:gdLst>
                  <a:gd name="connsiteX0" fmla="*/ 0 w 1074494"/>
                  <a:gd name="connsiteY0" fmla="*/ 0 h 2023250"/>
                  <a:gd name="connsiteX1" fmla="*/ 812347 w 1074494"/>
                  <a:gd name="connsiteY1" fmla="*/ 0 h 2023250"/>
                  <a:gd name="connsiteX2" fmla="*/ 1072652 w 1074494"/>
                  <a:gd name="connsiteY2" fmla="*/ 252207 h 2023250"/>
                  <a:gd name="connsiteX3" fmla="*/ 1072652 w 1074494"/>
                  <a:gd name="connsiteY3" fmla="*/ 1774899 h 2023250"/>
                  <a:gd name="connsiteX4" fmla="*/ 812347 w 1074494"/>
                  <a:gd name="connsiteY4" fmla="*/ 2023250 h 2023250"/>
                  <a:gd name="connsiteX5" fmla="*/ 0 w 1074494"/>
                  <a:gd name="connsiteY5" fmla="*/ 2023250 h 202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4494" h="2023250">
                    <a:moveTo>
                      <a:pt x="0" y="0"/>
                    </a:moveTo>
                    <a:lnTo>
                      <a:pt x="812347" y="0"/>
                    </a:lnTo>
                    <a:cubicBezTo>
                      <a:pt x="812347" y="0"/>
                      <a:pt x="1072652" y="33551"/>
                      <a:pt x="1072652" y="252207"/>
                    </a:cubicBezTo>
                    <a:lnTo>
                      <a:pt x="1072652" y="1774899"/>
                    </a:lnTo>
                    <a:cubicBezTo>
                      <a:pt x="1072652" y="1774899"/>
                      <a:pt x="1113338" y="2023250"/>
                      <a:pt x="812347" y="2023250"/>
                    </a:cubicBezTo>
                    <a:lnTo>
                      <a:pt x="0" y="2023250"/>
                    </a:lnTo>
                  </a:path>
                </a:pathLst>
              </a:custGeom>
              <a:noFill/>
              <a:ln w="38558" cap="flat">
                <a:solidFill>
                  <a:schemeClr val="bg1">
                    <a:lumMod val="65000"/>
                  </a:schemeClr>
                </a:solidFill>
                <a:prstDash val="solid"/>
                <a:miter/>
              </a:ln>
            </p:spPr>
            <p:txBody>
              <a:bodyPr rtlCol="0" anchor="ctr"/>
              <a:lstStyle/>
              <a:p>
                <a:pPr defTabSz="914354">
                  <a:buClrTx/>
                </a:pPr>
                <a:endParaRPr lang="en-US" sz="3600" kern="1200">
                  <a:latin typeface="Calibri" panose="020F0502020204030204"/>
                  <a:ea typeface="+mn-ea"/>
                  <a:cs typeface="+mn-cs"/>
                </a:endParaRPr>
              </a:p>
            </p:txBody>
          </p:sp>
          <p:sp>
            <p:nvSpPr>
              <p:cNvPr id="50" name="Freeform: Shape 49">
                <a:extLst>
                  <a:ext uri="{FF2B5EF4-FFF2-40B4-BE49-F238E27FC236}">
                    <a16:creationId xmlns:a16="http://schemas.microsoft.com/office/drawing/2014/main" id="{457E9EB9-4392-1AAD-E55B-7B1B7773FF76}"/>
                  </a:ext>
                </a:extLst>
              </p:cNvPr>
              <p:cNvSpPr/>
              <p:nvPr/>
            </p:nvSpPr>
            <p:spPr>
              <a:xfrm>
                <a:off x="5031722" y="4978731"/>
                <a:ext cx="812153" cy="19281"/>
              </a:xfrm>
              <a:custGeom>
                <a:avLst/>
                <a:gdLst>
                  <a:gd name="connsiteX0" fmla="*/ 0 w 812153"/>
                  <a:gd name="connsiteY0" fmla="*/ 0 h 19281"/>
                  <a:gd name="connsiteX1" fmla="*/ 812154 w 812153"/>
                  <a:gd name="connsiteY1" fmla="*/ 0 h 19281"/>
                </a:gdLst>
                <a:ahLst/>
                <a:cxnLst>
                  <a:cxn ang="0">
                    <a:pos x="connsiteX0" y="connsiteY0"/>
                  </a:cxn>
                  <a:cxn ang="0">
                    <a:pos x="connsiteX1" y="connsiteY1"/>
                  </a:cxn>
                </a:cxnLst>
                <a:rect l="l" t="t" r="r" b="b"/>
                <a:pathLst>
                  <a:path w="812153" h="19281">
                    <a:moveTo>
                      <a:pt x="0" y="0"/>
                    </a:moveTo>
                    <a:lnTo>
                      <a:pt x="812154" y="0"/>
                    </a:lnTo>
                  </a:path>
                </a:pathLst>
              </a:custGeom>
              <a:ln w="38558" cap="flat">
                <a:solidFill>
                  <a:schemeClr val="bg1">
                    <a:lumMod val="65000"/>
                  </a:schemeClr>
                </a:solidFill>
                <a:prstDash val="solid"/>
                <a:miter/>
              </a:ln>
            </p:spPr>
            <p:txBody>
              <a:bodyPr rtlCol="0" anchor="ctr"/>
              <a:lstStyle/>
              <a:p>
                <a:pPr defTabSz="914354">
                  <a:buClrTx/>
                </a:pPr>
                <a:endParaRPr lang="en-US" sz="3600" kern="1200">
                  <a:latin typeface="Calibri" panose="020F0502020204030204"/>
                  <a:ea typeface="+mn-ea"/>
                  <a:cs typeface="+mn-cs"/>
                </a:endParaRPr>
              </a:p>
            </p:txBody>
          </p:sp>
        </p:grpSp>
        <p:sp>
          <p:nvSpPr>
            <p:cNvPr id="9" name="TextBox 8">
              <a:extLst>
                <a:ext uri="{FF2B5EF4-FFF2-40B4-BE49-F238E27FC236}">
                  <a16:creationId xmlns:a16="http://schemas.microsoft.com/office/drawing/2014/main" id="{5BD02228-7549-FB6F-CED9-B2C796B68AB9}"/>
                </a:ext>
              </a:extLst>
            </p:cNvPr>
            <p:cNvSpPr txBox="1"/>
            <p:nvPr/>
          </p:nvSpPr>
          <p:spPr>
            <a:xfrm>
              <a:off x="544975" y="3635015"/>
              <a:ext cx="1845637" cy="477085"/>
            </a:xfrm>
            <a:prstGeom prst="rect">
              <a:avLst/>
            </a:prstGeom>
            <a:noFill/>
          </p:spPr>
          <p:txBody>
            <a:bodyPr wrap="square" rtlCol="0">
              <a:spAutoFit/>
            </a:bodyPr>
            <a:lstStyle/>
            <a:p>
              <a:pPr algn="ctr" defTabSz="914354">
                <a:buClrTx/>
              </a:pPr>
              <a:r>
                <a:rPr lang="en-US" sz="2800" kern="1200">
                  <a:solidFill>
                    <a:srgbClr val="FFFFFF"/>
                  </a:solidFill>
                  <a:latin typeface="Source Sans Pro" panose="020B0503030403020204" pitchFamily="34" charset="0"/>
                  <a:ea typeface="Source Sans Pro" panose="020B0503030403020204" pitchFamily="34" charset="0"/>
                  <a:cs typeface="+mn-cs"/>
                </a:rPr>
                <a:t>Identify </a:t>
              </a:r>
              <a:br>
                <a:rPr lang="en-US" sz="2800" kern="1200">
                  <a:solidFill>
                    <a:srgbClr val="FFFFFF"/>
                  </a:solidFill>
                  <a:latin typeface="Source Sans Pro" panose="020B0503030403020204" pitchFamily="34" charset="0"/>
                  <a:ea typeface="Source Sans Pro" panose="020B0503030403020204" pitchFamily="34" charset="0"/>
                  <a:cs typeface="+mn-cs"/>
                </a:rPr>
              </a:br>
              <a:r>
                <a:rPr lang="en-US" sz="2800" kern="1200">
                  <a:solidFill>
                    <a:srgbClr val="FFFFFF"/>
                  </a:solidFill>
                  <a:latin typeface="Source Sans Pro" panose="020B0503030403020204" pitchFamily="34" charset="0"/>
                  <a:ea typeface="Source Sans Pro" panose="020B0503030403020204" pitchFamily="34" charset="0"/>
                  <a:cs typeface="+mn-cs"/>
                </a:rPr>
                <a:t>Evacuation Events</a:t>
              </a:r>
            </a:p>
          </p:txBody>
        </p:sp>
        <p:sp>
          <p:nvSpPr>
            <p:cNvPr id="11" name="TextBox 10">
              <a:extLst>
                <a:ext uri="{FF2B5EF4-FFF2-40B4-BE49-F238E27FC236}">
                  <a16:creationId xmlns:a16="http://schemas.microsoft.com/office/drawing/2014/main" id="{7C54648A-B1C6-5A7B-A879-7BD966F5A674}"/>
                </a:ext>
              </a:extLst>
            </p:cNvPr>
            <p:cNvSpPr txBox="1"/>
            <p:nvPr/>
          </p:nvSpPr>
          <p:spPr>
            <a:xfrm>
              <a:off x="3385908" y="3635015"/>
              <a:ext cx="1845637" cy="477085"/>
            </a:xfrm>
            <a:prstGeom prst="rect">
              <a:avLst/>
            </a:prstGeom>
            <a:noFill/>
          </p:spPr>
          <p:txBody>
            <a:bodyPr wrap="square" rtlCol="0">
              <a:spAutoFit/>
            </a:bodyPr>
            <a:lstStyle/>
            <a:p>
              <a:pPr algn="ctr" defTabSz="914354">
                <a:buClrTx/>
              </a:pPr>
              <a:r>
                <a:rPr lang="en-US" sz="2800" kern="1200">
                  <a:solidFill>
                    <a:srgbClr val="FFFFFF"/>
                  </a:solidFill>
                  <a:latin typeface="Source Sans Pro" panose="020B0503030403020204" pitchFamily="34" charset="0"/>
                  <a:ea typeface="Source Sans Pro" panose="020B0503030403020204" pitchFamily="34" charset="0"/>
                  <a:cs typeface="+mn-cs"/>
                </a:rPr>
                <a:t>Define </a:t>
              </a:r>
              <a:br>
                <a:rPr lang="en-US" sz="2800" kern="1200">
                  <a:solidFill>
                    <a:srgbClr val="FFFFFF"/>
                  </a:solidFill>
                  <a:latin typeface="Source Sans Pro" panose="020B0503030403020204" pitchFamily="34" charset="0"/>
                  <a:ea typeface="Source Sans Pro" panose="020B0503030403020204" pitchFamily="34" charset="0"/>
                  <a:cs typeface="+mn-cs"/>
                </a:rPr>
              </a:br>
              <a:r>
                <a:rPr lang="en-US" sz="2800" kern="1200">
                  <a:solidFill>
                    <a:srgbClr val="FFFFFF"/>
                  </a:solidFill>
                  <a:latin typeface="Source Sans Pro" panose="020B0503030403020204" pitchFamily="34" charset="0"/>
                  <a:ea typeface="Source Sans Pro" panose="020B0503030403020204" pitchFamily="34" charset="0"/>
                  <a:cs typeface="+mn-cs"/>
                </a:rPr>
                <a:t>Evacuation Area</a:t>
              </a:r>
            </a:p>
          </p:txBody>
        </p:sp>
        <p:sp>
          <p:nvSpPr>
            <p:cNvPr id="12" name="TextBox 11">
              <a:extLst>
                <a:ext uri="{FF2B5EF4-FFF2-40B4-BE49-F238E27FC236}">
                  <a16:creationId xmlns:a16="http://schemas.microsoft.com/office/drawing/2014/main" id="{33248106-A989-76DE-0CDD-895A04815EF9}"/>
                </a:ext>
              </a:extLst>
            </p:cNvPr>
            <p:cNvSpPr txBox="1"/>
            <p:nvPr/>
          </p:nvSpPr>
          <p:spPr>
            <a:xfrm>
              <a:off x="5887789" y="3635015"/>
              <a:ext cx="1845637" cy="477085"/>
            </a:xfrm>
            <a:prstGeom prst="rect">
              <a:avLst/>
            </a:prstGeom>
            <a:noFill/>
          </p:spPr>
          <p:txBody>
            <a:bodyPr wrap="square" rtlCol="0">
              <a:spAutoFit/>
            </a:bodyPr>
            <a:lstStyle/>
            <a:p>
              <a:pPr algn="ctr" defTabSz="914354">
                <a:buClrTx/>
              </a:pPr>
              <a:r>
                <a:rPr lang="en-US" sz="2800" kern="1200">
                  <a:solidFill>
                    <a:srgbClr val="FFFFFF"/>
                  </a:solidFill>
                  <a:latin typeface="Source Sans Pro" panose="020B0503030403020204" pitchFamily="34" charset="0"/>
                  <a:ea typeface="Source Sans Pro" panose="020B0503030403020204" pitchFamily="34" charset="0"/>
                  <a:cs typeface="+mn-cs"/>
                </a:rPr>
                <a:t>Define </a:t>
              </a:r>
              <a:br>
                <a:rPr lang="en-US" sz="2800" kern="1200">
                  <a:solidFill>
                    <a:srgbClr val="FFFFFF"/>
                  </a:solidFill>
                  <a:latin typeface="Source Sans Pro" panose="020B0503030403020204" pitchFamily="34" charset="0"/>
                  <a:ea typeface="Source Sans Pro" panose="020B0503030403020204" pitchFamily="34" charset="0"/>
                  <a:cs typeface="+mn-cs"/>
                </a:rPr>
              </a:br>
              <a:r>
                <a:rPr lang="en-US" sz="2800" kern="1200">
                  <a:solidFill>
                    <a:srgbClr val="FFFFFF"/>
                  </a:solidFill>
                  <a:latin typeface="Source Sans Pro" panose="020B0503030403020204" pitchFamily="34" charset="0"/>
                  <a:ea typeface="Source Sans Pro" panose="020B0503030403020204" pitchFamily="34" charset="0"/>
                  <a:cs typeface="+mn-cs"/>
                </a:rPr>
                <a:t>Evacuation Routes</a:t>
              </a:r>
            </a:p>
          </p:txBody>
        </p:sp>
        <p:sp>
          <p:nvSpPr>
            <p:cNvPr id="13" name="TextBox 12">
              <a:extLst>
                <a:ext uri="{FF2B5EF4-FFF2-40B4-BE49-F238E27FC236}">
                  <a16:creationId xmlns:a16="http://schemas.microsoft.com/office/drawing/2014/main" id="{4C34099F-BAE3-B1CE-AA49-E4E27F1250CB}"/>
                </a:ext>
              </a:extLst>
            </p:cNvPr>
            <p:cNvSpPr txBox="1"/>
            <p:nvPr/>
          </p:nvSpPr>
          <p:spPr>
            <a:xfrm>
              <a:off x="641478" y="5845887"/>
              <a:ext cx="1845637" cy="477085"/>
            </a:xfrm>
            <a:prstGeom prst="rect">
              <a:avLst/>
            </a:prstGeom>
            <a:noFill/>
          </p:spPr>
          <p:txBody>
            <a:bodyPr wrap="square" rtlCol="0">
              <a:spAutoFit/>
            </a:bodyPr>
            <a:lstStyle/>
            <a:p>
              <a:pPr algn="ctr" defTabSz="914354">
                <a:buClrTx/>
              </a:pPr>
              <a:r>
                <a:rPr lang="en-US" sz="2800" kern="1200">
                  <a:solidFill>
                    <a:srgbClr val="FFFFFF"/>
                  </a:solidFill>
                  <a:latin typeface="Source Sans Pro" panose="020B0503030403020204" pitchFamily="34" charset="0"/>
                  <a:ea typeface="Source Sans Pro" panose="020B0503030403020204" pitchFamily="34" charset="0"/>
                  <a:cs typeface="+mn-cs"/>
                </a:rPr>
                <a:t>Estimate Total</a:t>
              </a:r>
              <a:br>
                <a:rPr lang="en-US" sz="2800" kern="1200">
                  <a:solidFill>
                    <a:srgbClr val="FFFFFF"/>
                  </a:solidFill>
                  <a:latin typeface="Source Sans Pro" panose="020B0503030403020204" pitchFamily="34" charset="0"/>
                  <a:ea typeface="Source Sans Pro" panose="020B0503030403020204" pitchFamily="34" charset="0"/>
                  <a:cs typeface="+mn-cs"/>
                </a:rPr>
              </a:br>
              <a:r>
                <a:rPr lang="en-US" sz="2800" kern="1200">
                  <a:solidFill>
                    <a:srgbClr val="FFFFFF"/>
                  </a:solidFill>
                  <a:latin typeface="Source Sans Pro" panose="020B0503030403020204" pitchFamily="34" charset="0"/>
                  <a:ea typeface="Source Sans Pro" panose="020B0503030403020204" pitchFamily="34" charset="0"/>
                  <a:cs typeface="+mn-cs"/>
                </a:rPr>
                <a:t>Evacuation Times</a:t>
              </a:r>
            </a:p>
          </p:txBody>
        </p:sp>
        <p:sp>
          <p:nvSpPr>
            <p:cNvPr id="14" name="TextBox 13">
              <a:extLst>
                <a:ext uri="{FF2B5EF4-FFF2-40B4-BE49-F238E27FC236}">
                  <a16:creationId xmlns:a16="http://schemas.microsoft.com/office/drawing/2014/main" id="{934A873A-B613-61A9-C82C-22EE492EDDFF}"/>
                </a:ext>
              </a:extLst>
            </p:cNvPr>
            <p:cNvSpPr txBox="1"/>
            <p:nvPr/>
          </p:nvSpPr>
          <p:spPr>
            <a:xfrm>
              <a:off x="3313932" y="5845887"/>
              <a:ext cx="1845637" cy="477085"/>
            </a:xfrm>
            <a:prstGeom prst="rect">
              <a:avLst/>
            </a:prstGeom>
            <a:noFill/>
          </p:spPr>
          <p:txBody>
            <a:bodyPr wrap="square" rtlCol="0">
              <a:spAutoFit/>
            </a:bodyPr>
            <a:lstStyle/>
            <a:p>
              <a:pPr algn="ctr" defTabSz="914354">
                <a:buClrTx/>
              </a:pPr>
              <a:r>
                <a:rPr lang="en-US" sz="2800" kern="1200">
                  <a:solidFill>
                    <a:srgbClr val="FFFFFF"/>
                  </a:solidFill>
                  <a:latin typeface="Source Sans Pro" panose="020B0503030403020204" pitchFamily="34" charset="0"/>
                  <a:ea typeface="Source Sans Pro" panose="020B0503030403020204" pitchFamily="34" charset="0"/>
                  <a:cs typeface="+mn-cs"/>
                </a:rPr>
                <a:t>Assign Trips</a:t>
              </a:r>
              <a:br>
                <a:rPr lang="en-US" sz="2800" kern="1200">
                  <a:solidFill>
                    <a:srgbClr val="FFFFFF"/>
                  </a:solidFill>
                  <a:latin typeface="Source Sans Pro" panose="020B0503030403020204" pitchFamily="34" charset="0"/>
                  <a:ea typeface="Source Sans Pro" panose="020B0503030403020204" pitchFamily="34" charset="0"/>
                  <a:cs typeface="+mn-cs"/>
                </a:rPr>
              </a:br>
              <a:r>
                <a:rPr lang="en-US" sz="2800" kern="1200">
                  <a:solidFill>
                    <a:srgbClr val="FFFFFF"/>
                  </a:solidFill>
                  <a:latin typeface="Source Sans Pro" panose="020B0503030403020204" pitchFamily="34" charset="0"/>
                  <a:ea typeface="Source Sans Pro" panose="020B0503030403020204" pitchFamily="34" charset="0"/>
                  <a:cs typeface="+mn-cs"/>
                </a:rPr>
                <a:t>During Events</a:t>
              </a:r>
            </a:p>
          </p:txBody>
        </p:sp>
        <p:sp>
          <p:nvSpPr>
            <p:cNvPr id="15" name="TextBox 14">
              <a:extLst>
                <a:ext uri="{FF2B5EF4-FFF2-40B4-BE49-F238E27FC236}">
                  <a16:creationId xmlns:a16="http://schemas.microsoft.com/office/drawing/2014/main" id="{CA5CDC87-F8A9-1C6D-1868-1B8ABBF6D5F3}"/>
                </a:ext>
              </a:extLst>
            </p:cNvPr>
            <p:cNvSpPr txBox="1"/>
            <p:nvPr/>
          </p:nvSpPr>
          <p:spPr>
            <a:xfrm>
              <a:off x="5968560" y="5845887"/>
              <a:ext cx="1845637" cy="477085"/>
            </a:xfrm>
            <a:prstGeom prst="rect">
              <a:avLst/>
            </a:prstGeom>
            <a:noFill/>
          </p:spPr>
          <p:txBody>
            <a:bodyPr wrap="square" rtlCol="0">
              <a:spAutoFit/>
            </a:bodyPr>
            <a:lstStyle/>
            <a:p>
              <a:pPr algn="ctr" defTabSz="914354">
                <a:buClrTx/>
              </a:pPr>
              <a:r>
                <a:rPr lang="en-US" sz="2800" kern="1200">
                  <a:solidFill>
                    <a:srgbClr val="FFFFFF"/>
                  </a:solidFill>
                  <a:latin typeface="Source Sans Pro" panose="020B0503030403020204" pitchFamily="34" charset="0"/>
                  <a:ea typeface="Source Sans Pro" panose="020B0503030403020204" pitchFamily="34" charset="0"/>
                  <a:cs typeface="+mn-cs"/>
                </a:rPr>
                <a:t>Estimate Trips</a:t>
              </a:r>
              <a:br>
                <a:rPr lang="en-US" sz="2800" kern="1200">
                  <a:solidFill>
                    <a:srgbClr val="FFFFFF"/>
                  </a:solidFill>
                  <a:latin typeface="Source Sans Pro" panose="020B0503030403020204" pitchFamily="34" charset="0"/>
                  <a:ea typeface="Source Sans Pro" panose="020B0503030403020204" pitchFamily="34" charset="0"/>
                  <a:cs typeface="+mn-cs"/>
                </a:rPr>
              </a:br>
              <a:r>
                <a:rPr lang="en-US" sz="2800" kern="1200">
                  <a:solidFill>
                    <a:srgbClr val="FFFFFF"/>
                  </a:solidFill>
                  <a:latin typeface="Source Sans Pro" panose="020B0503030403020204" pitchFamily="34" charset="0"/>
                  <a:ea typeface="Source Sans Pro" panose="020B0503030403020204" pitchFamily="34" charset="0"/>
                  <a:cs typeface="+mn-cs"/>
                </a:rPr>
                <a:t>During Event</a:t>
              </a:r>
            </a:p>
          </p:txBody>
        </p:sp>
        <p:grpSp>
          <p:nvGrpSpPr>
            <p:cNvPr id="58" name="Group 57">
              <a:extLst>
                <a:ext uri="{FF2B5EF4-FFF2-40B4-BE49-F238E27FC236}">
                  <a16:creationId xmlns:a16="http://schemas.microsoft.com/office/drawing/2014/main" id="{B975C0A2-B28F-9F22-601A-A762F944712D}"/>
                </a:ext>
              </a:extLst>
            </p:cNvPr>
            <p:cNvGrpSpPr/>
            <p:nvPr/>
          </p:nvGrpSpPr>
          <p:grpSpPr>
            <a:xfrm>
              <a:off x="6368397" y="4579013"/>
              <a:ext cx="1004471" cy="877444"/>
              <a:chOff x="6438839" y="4613963"/>
              <a:chExt cx="1187601" cy="1037415"/>
            </a:xfrm>
          </p:grpSpPr>
          <p:sp>
            <p:nvSpPr>
              <p:cNvPr id="38" name="Freeform: Shape 37">
                <a:extLst>
                  <a:ext uri="{FF2B5EF4-FFF2-40B4-BE49-F238E27FC236}">
                    <a16:creationId xmlns:a16="http://schemas.microsoft.com/office/drawing/2014/main" id="{A270F1D0-BFAC-089E-C8CF-8811D769EDED}"/>
                  </a:ext>
                </a:extLst>
              </p:cNvPr>
              <p:cNvSpPr/>
              <p:nvPr/>
            </p:nvSpPr>
            <p:spPr>
              <a:xfrm>
                <a:off x="7029321" y="4613963"/>
                <a:ext cx="597119" cy="769551"/>
              </a:xfrm>
              <a:custGeom>
                <a:avLst/>
                <a:gdLst>
                  <a:gd name="connsiteX0" fmla="*/ 0 w 544596"/>
                  <a:gd name="connsiteY0" fmla="*/ 349195 h 701861"/>
                  <a:gd name="connsiteX1" fmla="*/ 0 w 544596"/>
                  <a:gd name="connsiteY1" fmla="*/ 73078 h 701861"/>
                  <a:gd name="connsiteX2" fmla="*/ 73079 w 544596"/>
                  <a:gd name="connsiteY2" fmla="*/ 0 h 701861"/>
                  <a:gd name="connsiteX3" fmla="*/ 468743 w 544596"/>
                  <a:gd name="connsiteY3" fmla="*/ 386 h 701861"/>
                  <a:gd name="connsiteX4" fmla="*/ 544135 w 544596"/>
                  <a:gd name="connsiteY4" fmla="*/ 74428 h 701861"/>
                  <a:gd name="connsiteX5" fmla="*/ 544521 w 544596"/>
                  <a:gd name="connsiteY5" fmla="*/ 616443 h 701861"/>
                  <a:gd name="connsiteX6" fmla="*/ 459295 w 544596"/>
                  <a:gd name="connsiteY6" fmla="*/ 701862 h 701861"/>
                  <a:gd name="connsiteX7" fmla="*/ 83490 w 544596"/>
                  <a:gd name="connsiteY7" fmla="*/ 701862 h 701861"/>
                  <a:gd name="connsiteX8" fmla="*/ 0 w 544596"/>
                  <a:gd name="connsiteY8" fmla="*/ 618564 h 701861"/>
                  <a:gd name="connsiteX9" fmla="*/ 0 w 544596"/>
                  <a:gd name="connsiteY9" fmla="*/ 349195 h 701861"/>
                  <a:gd name="connsiteX10" fmla="*/ 273610 w 544596"/>
                  <a:gd name="connsiteY10" fmla="*/ 45120 h 701861"/>
                  <a:gd name="connsiteX11" fmla="*/ 87347 w 544596"/>
                  <a:gd name="connsiteY11" fmla="*/ 44927 h 701861"/>
                  <a:gd name="connsiteX12" fmla="*/ 45313 w 544596"/>
                  <a:gd name="connsiteY12" fmla="*/ 86961 h 701861"/>
                  <a:gd name="connsiteX13" fmla="*/ 45313 w 544596"/>
                  <a:gd name="connsiteY13" fmla="*/ 176622 h 701861"/>
                  <a:gd name="connsiteX14" fmla="*/ 84840 w 544596"/>
                  <a:gd name="connsiteY14" fmla="*/ 217307 h 701861"/>
                  <a:gd name="connsiteX15" fmla="*/ 460452 w 544596"/>
                  <a:gd name="connsiteY15" fmla="*/ 217307 h 701861"/>
                  <a:gd name="connsiteX16" fmla="*/ 499209 w 544596"/>
                  <a:gd name="connsiteY16" fmla="*/ 179129 h 701861"/>
                  <a:gd name="connsiteX17" fmla="*/ 499209 w 544596"/>
                  <a:gd name="connsiteY17" fmla="*/ 96024 h 701861"/>
                  <a:gd name="connsiteX18" fmla="*/ 449654 w 544596"/>
                  <a:gd name="connsiteY18" fmla="*/ 45120 h 701861"/>
                  <a:gd name="connsiteX19" fmla="*/ 273417 w 544596"/>
                  <a:gd name="connsiteY19" fmla="*/ 45120 h 701861"/>
                  <a:gd name="connsiteX20" fmla="*/ 119740 w 544596"/>
                  <a:gd name="connsiteY20" fmla="*/ 647294 h 701861"/>
                  <a:gd name="connsiteX21" fmla="*/ 171416 w 544596"/>
                  <a:gd name="connsiteY21" fmla="*/ 590991 h 701861"/>
                  <a:gd name="connsiteX22" fmla="*/ 110100 w 544596"/>
                  <a:gd name="connsiteY22" fmla="*/ 551077 h 701861"/>
                  <a:gd name="connsiteX23" fmla="*/ 68451 w 544596"/>
                  <a:gd name="connsiteY23" fmla="*/ 607187 h 701861"/>
                  <a:gd name="connsiteX24" fmla="*/ 119740 w 544596"/>
                  <a:gd name="connsiteY24" fmla="*/ 647294 h 701861"/>
                  <a:gd name="connsiteX25" fmla="*/ 117041 w 544596"/>
                  <a:gd name="connsiteY25" fmla="*/ 507500 h 701861"/>
                  <a:gd name="connsiteX26" fmla="*/ 117813 w 544596"/>
                  <a:gd name="connsiteY26" fmla="*/ 504222 h 701861"/>
                  <a:gd name="connsiteX27" fmla="*/ 134395 w 544596"/>
                  <a:gd name="connsiteY27" fmla="*/ 504222 h 701861"/>
                  <a:gd name="connsiteX28" fmla="*/ 172380 w 544596"/>
                  <a:gd name="connsiteY28" fmla="*/ 467586 h 701861"/>
                  <a:gd name="connsiteX29" fmla="*/ 115498 w 544596"/>
                  <a:gd name="connsiteY29" fmla="*/ 409933 h 701861"/>
                  <a:gd name="connsiteX30" fmla="*/ 85805 w 544596"/>
                  <a:gd name="connsiteY30" fmla="*/ 410897 h 701861"/>
                  <a:gd name="connsiteX31" fmla="*/ 71150 w 544596"/>
                  <a:gd name="connsiteY31" fmla="*/ 420731 h 701861"/>
                  <a:gd name="connsiteX32" fmla="*/ 73271 w 544596"/>
                  <a:gd name="connsiteY32" fmla="*/ 495545 h 701861"/>
                  <a:gd name="connsiteX33" fmla="*/ 117041 w 544596"/>
                  <a:gd name="connsiteY33" fmla="*/ 507500 h 701861"/>
                  <a:gd name="connsiteX34" fmla="*/ 273225 w 544596"/>
                  <a:gd name="connsiteY34" fmla="*/ 551077 h 701861"/>
                  <a:gd name="connsiteX35" fmla="*/ 221163 w 544596"/>
                  <a:gd name="connsiteY35" fmla="*/ 589255 h 701861"/>
                  <a:gd name="connsiteX36" fmla="*/ 273610 w 544596"/>
                  <a:gd name="connsiteY36" fmla="*/ 647486 h 701861"/>
                  <a:gd name="connsiteX37" fmla="*/ 322972 w 544596"/>
                  <a:gd name="connsiteY37" fmla="*/ 605452 h 701861"/>
                  <a:gd name="connsiteX38" fmla="*/ 273225 w 544596"/>
                  <a:gd name="connsiteY38" fmla="*/ 551077 h 701861"/>
                  <a:gd name="connsiteX39" fmla="*/ 424395 w 544596"/>
                  <a:gd name="connsiteY39" fmla="*/ 551077 h 701861"/>
                  <a:gd name="connsiteX40" fmla="*/ 373876 w 544596"/>
                  <a:gd name="connsiteY40" fmla="*/ 603716 h 701861"/>
                  <a:gd name="connsiteX41" fmla="*/ 434036 w 544596"/>
                  <a:gd name="connsiteY41" fmla="*/ 647294 h 701861"/>
                  <a:gd name="connsiteX42" fmla="*/ 475492 w 544596"/>
                  <a:gd name="connsiteY42" fmla="*/ 584628 h 701861"/>
                  <a:gd name="connsiteX43" fmla="*/ 424395 w 544596"/>
                  <a:gd name="connsiteY43" fmla="*/ 551270 h 701861"/>
                  <a:gd name="connsiteX44" fmla="*/ 118970 w 544596"/>
                  <a:gd name="connsiteY44" fmla="*/ 363078 h 701861"/>
                  <a:gd name="connsiteX45" fmla="*/ 171416 w 544596"/>
                  <a:gd name="connsiteY45" fmla="*/ 314681 h 701861"/>
                  <a:gd name="connsiteX46" fmla="*/ 103930 w 544596"/>
                  <a:gd name="connsiteY46" fmla="*/ 267247 h 701861"/>
                  <a:gd name="connsiteX47" fmla="*/ 68065 w 544596"/>
                  <a:gd name="connsiteY47" fmla="*/ 310246 h 701861"/>
                  <a:gd name="connsiteX48" fmla="*/ 118970 w 544596"/>
                  <a:gd name="connsiteY48" fmla="*/ 363078 h 701861"/>
                  <a:gd name="connsiteX49" fmla="*/ 271104 w 544596"/>
                  <a:gd name="connsiteY49" fmla="*/ 363464 h 701861"/>
                  <a:gd name="connsiteX50" fmla="*/ 322393 w 544596"/>
                  <a:gd name="connsiteY50" fmla="*/ 313909 h 701861"/>
                  <a:gd name="connsiteX51" fmla="*/ 280551 w 544596"/>
                  <a:gd name="connsiteY51" fmla="*/ 267826 h 701861"/>
                  <a:gd name="connsiteX52" fmla="*/ 220778 w 544596"/>
                  <a:gd name="connsiteY52" fmla="*/ 322779 h 701861"/>
                  <a:gd name="connsiteX53" fmla="*/ 271104 w 544596"/>
                  <a:gd name="connsiteY53" fmla="*/ 363464 h 701861"/>
                  <a:gd name="connsiteX54" fmla="*/ 423430 w 544596"/>
                  <a:gd name="connsiteY54" fmla="*/ 363078 h 701861"/>
                  <a:gd name="connsiteX55" fmla="*/ 474528 w 544596"/>
                  <a:gd name="connsiteY55" fmla="*/ 320658 h 701861"/>
                  <a:gd name="connsiteX56" fmla="*/ 433264 w 544596"/>
                  <a:gd name="connsiteY56" fmla="*/ 268404 h 701861"/>
                  <a:gd name="connsiteX57" fmla="*/ 374069 w 544596"/>
                  <a:gd name="connsiteY57" fmla="*/ 306004 h 701861"/>
                  <a:gd name="connsiteX58" fmla="*/ 423623 w 544596"/>
                  <a:gd name="connsiteY58" fmla="*/ 363078 h 701861"/>
                  <a:gd name="connsiteX59" fmla="*/ 271297 w 544596"/>
                  <a:gd name="connsiteY59" fmla="*/ 504222 h 701861"/>
                  <a:gd name="connsiteX60" fmla="*/ 322779 w 544596"/>
                  <a:gd name="connsiteY60" fmla="*/ 451775 h 701861"/>
                  <a:gd name="connsiteX61" fmla="*/ 287300 w 544596"/>
                  <a:gd name="connsiteY61" fmla="*/ 409548 h 701861"/>
                  <a:gd name="connsiteX62" fmla="*/ 221163 w 544596"/>
                  <a:gd name="connsiteY62" fmla="*/ 454475 h 701861"/>
                  <a:gd name="connsiteX63" fmla="*/ 271297 w 544596"/>
                  <a:gd name="connsiteY63" fmla="*/ 504222 h 701861"/>
                  <a:gd name="connsiteX64" fmla="*/ 426709 w 544596"/>
                  <a:gd name="connsiteY64" fmla="*/ 410319 h 701861"/>
                  <a:gd name="connsiteX65" fmla="*/ 373105 w 544596"/>
                  <a:gd name="connsiteY65" fmla="*/ 463923 h 701861"/>
                  <a:gd name="connsiteX66" fmla="*/ 413597 w 544596"/>
                  <a:gd name="connsiteY66" fmla="*/ 505186 h 701861"/>
                  <a:gd name="connsiteX67" fmla="*/ 474913 w 544596"/>
                  <a:gd name="connsiteY67" fmla="*/ 448883 h 701861"/>
                  <a:gd name="connsiteX68" fmla="*/ 426709 w 544596"/>
                  <a:gd name="connsiteY68" fmla="*/ 410319 h 7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44596" h="701861">
                    <a:moveTo>
                      <a:pt x="0" y="349195"/>
                    </a:moveTo>
                    <a:cubicBezTo>
                      <a:pt x="0" y="257221"/>
                      <a:pt x="0" y="165053"/>
                      <a:pt x="0" y="73078"/>
                    </a:cubicBezTo>
                    <a:cubicBezTo>
                      <a:pt x="0" y="22753"/>
                      <a:pt x="22560" y="0"/>
                      <a:pt x="73079" y="0"/>
                    </a:cubicBezTo>
                    <a:cubicBezTo>
                      <a:pt x="204967" y="0"/>
                      <a:pt x="336855" y="0"/>
                      <a:pt x="468743" y="386"/>
                    </a:cubicBezTo>
                    <a:cubicBezTo>
                      <a:pt x="522733" y="386"/>
                      <a:pt x="543942" y="21210"/>
                      <a:pt x="544135" y="74428"/>
                    </a:cubicBezTo>
                    <a:cubicBezTo>
                      <a:pt x="544521" y="255100"/>
                      <a:pt x="544714" y="435771"/>
                      <a:pt x="544521" y="616443"/>
                    </a:cubicBezTo>
                    <a:cubicBezTo>
                      <a:pt x="544521" y="683351"/>
                      <a:pt x="525432" y="701862"/>
                      <a:pt x="459295" y="701862"/>
                    </a:cubicBezTo>
                    <a:cubicBezTo>
                      <a:pt x="333963" y="701862"/>
                      <a:pt x="208630" y="701862"/>
                      <a:pt x="83490" y="701862"/>
                    </a:cubicBezTo>
                    <a:cubicBezTo>
                      <a:pt x="19667" y="701862"/>
                      <a:pt x="0" y="682001"/>
                      <a:pt x="0" y="618564"/>
                    </a:cubicBezTo>
                    <a:cubicBezTo>
                      <a:pt x="0" y="528710"/>
                      <a:pt x="0" y="438856"/>
                      <a:pt x="0" y="349195"/>
                    </a:cubicBezTo>
                    <a:close/>
                    <a:moveTo>
                      <a:pt x="273610" y="45120"/>
                    </a:moveTo>
                    <a:cubicBezTo>
                      <a:pt x="211523" y="45120"/>
                      <a:pt x="149435" y="45698"/>
                      <a:pt x="87347" y="44927"/>
                    </a:cubicBezTo>
                    <a:cubicBezTo>
                      <a:pt x="57846" y="44541"/>
                      <a:pt x="44541" y="57460"/>
                      <a:pt x="45313" y="86961"/>
                    </a:cubicBezTo>
                    <a:cubicBezTo>
                      <a:pt x="46084" y="116848"/>
                      <a:pt x="45891" y="146735"/>
                      <a:pt x="45313" y="176622"/>
                    </a:cubicBezTo>
                    <a:cubicBezTo>
                      <a:pt x="44734" y="204003"/>
                      <a:pt x="56110" y="217500"/>
                      <a:pt x="84840" y="217307"/>
                    </a:cubicBezTo>
                    <a:cubicBezTo>
                      <a:pt x="209980" y="216729"/>
                      <a:pt x="335313" y="216921"/>
                      <a:pt x="460452" y="217307"/>
                    </a:cubicBezTo>
                    <a:cubicBezTo>
                      <a:pt x="486868" y="217307"/>
                      <a:pt x="499209" y="205159"/>
                      <a:pt x="499209" y="179129"/>
                    </a:cubicBezTo>
                    <a:cubicBezTo>
                      <a:pt x="499209" y="151363"/>
                      <a:pt x="499209" y="123790"/>
                      <a:pt x="499209" y="96024"/>
                    </a:cubicBezTo>
                    <a:cubicBezTo>
                      <a:pt x="499209" y="52833"/>
                      <a:pt x="491689" y="45312"/>
                      <a:pt x="449654" y="45120"/>
                    </a:cubicBezTo>
                    <a:cubicBezTo>
                      <a:pt x="390844" y="45120"/>
                      <a:pt x="332227" y="45120"/>
                      <a:pt x="273417" y="45120"/>
                    </a:cubicBezTo>
                    <a:close/>
                    <a:moveTo>
                      <a:pt x="119740" y="647294"/>
                    </a:moveTo>
                    <a:cubicBezTo>
                      <a:pt x="154313" y="647159"/>
                      <a:pt x="171551" y="628397"/>
                      <a:pt x="171416" y="590991"/>
                    </a:cubicBezTo>
                    <a:cubicBezTo>
                      <a:pt x="171416" y="564246"/>
                      <a:pt x="150977" y="550942"/>
                      <a:pt x="110100" y="551077"/>
                    </a:cubicBezTo>
                    <a:cubicBezTo>
                      <a:pt x="82199" y="551077"/>
                      <a:pt x="68316" y="569780"/>
                      <a:pt x="68451" y="607187"/>
                    </a:cubicBezTo>
                    <a:cubicBezTo>
                      <a:pt x="68451" y="634047"/>
                      <a:pt x="85554" y="647428"/>
                      <a:pt x="119740" y="647294"/>
                    </a:cubicBezTo>
                    <a:close/>
                    <a:moveTo>
                      <a:pt x="117041" y="507500"/>
                    </a:moveTo>
                    <a:cubicBezTo>
                      <a:pt x="117234" y="506343"/>
                      <a:pt x="117620" y="505379"/>
                      <a:pt x="117813" y="504222"/>
                    </a:cubicBezTo>
                    <a:cubicBezTo>
                      <a:pt x="123404" y="504222"/>
                      <a:pt x="128996" y="503451"/>
                      <a:pt x="134395" y="504222"/>
                    </a:cubicBezTo>
                    <a:cubicBezTo>
                      <a:pt x="163318" y="508657"/>
                      <a:pt x="172959" y="496702"/>
                      <a:pt x="172380" y="467586"/>
                    </a:cubicBezTo>
                    <a:cubicBezTo>
                      <a:pt x="171223" y="409355"/>
                      <a:pt x="172766" y="409355"/>
                      <a:pt x="115498" y="409933"/>
                    </a:cubicBezTo>
                    <a:cubicBezTo>
                      <a:pt x="105665" y="409933"/>
                      <a:pt x="95446" y="409162"/>
                      <a:pt x="85805" y="410897"/>
                    </a:cubicBezTo>
                    <a:cubicBezTo>
                      <a:pt x="80213" y="411862"/>
                      <a:pt x="71343" y="417068"/>
                      <a:pt x="71150" y="420731"/>
                    </a:cubicBezTo>
                    <a:cubicBezTo>
                      <a:pt x="69993" y="445798"/>
                      <a:pt x="67487" y="471828"/>
                      <a:pt x="73271" y="495545"/>
                    </a:cubicBezTo>
                    <a:cubicBezTo>
                      <a:pt x="75007" y="502679"/>
                      <a:pt x="101808" y="503643"/>
                      <a:pt x="117041" y="507500"/>
                    </a:cubicBezTo>
                    <a:close/>
                    <a:moveTo>
                      <a:pt x="273225" y="551077"/>
                    </a:moveTo>
                    <a:cubicBezTo>
                      <a:pt x="238652" y="550942"/>
                      <a:pt x="221298" y="563668"/>
                      <a:pt x="221163" y="589255"/>
                    </a:cubicBezTo>
                    <a:cubicBezTo>
                      <a:pt x="220913" y="627954"/>
                      <a:pt x="238382" y="647351"/>
                      <a:pt x="273610" y="647486"/>
                    </a:cubicBezTo>
                    <a:cubicBezTo>
                      <a:pt x="322586" y="647679"/>
                      <a:pt x="322779" y="647486"/>
                      <a:pt x="322972" y="605452"/>
                    </a:cubicBezTo>
                    <a:cubicBezTo>
                      <a:pt x="322972" y="569337"/>
                      <a:pt x="306390" y="551212"/>
                      <a:pt x="273225" y="551077"/>
                    </a:cubicBezTo>
                    <a:close/>
                    <a:moveTo>
                      <a:pt x="424395" y="551077"/>
                    </a:moveTo>
                    <a:cubicBezTo>
                      <a:pt x="366549" y="551077"/>
                      <a:pt x="374069" y="548185"/>
                      <a:pt x="373876" y="603716"/>
                    </a:cubicBezTo>
                    <a:cubicBezTo>
                      <a:pt x="373876" y="647486"/>
                      <a:pt x="373876" y="647486"/>
                      <a:pt x="434036" y="647294"/>
                    </a:cubicBezTo>
                    <a:cubicBezTo>
                      <a:pt x="475106" y="647294"/>
                      <a:pt x="472985" y="647294"/>
                      <a:pt x="475492" y="584628"/>
                    </a:cubicBezTo>
                    <a:cubicBezTo>
                      <a:pt x="477227" y="540086"/>
                      <a:pt x="447533" y="553005"/>
                      <a:pt x="424395" y="551270"/>
                    </a:cubicBezTo>
                    <a:close/>
                    <a:moveTo>
                      <a:pt x="118970" y="363078"/>
                    </a:moveTo>
                    <a:cubicBezTo>
                      <a:pt x="153927" y="363078"/>
                      <a:pt x="171416" y="346939"/>
                      <a:pt x="171416" y="314681"/>
                    </a:cubicBezTo>
                    <a:cubicBezTo>
                      <a:pt x="171416" y="268019"/>
                      <a:pt x="171416" y="269754"/>
                      <a:pt x="103930" y="267247"/>
                    </a:cubicBezTo>
                    <a:cubicBezTo>
                      <a:pt x="68837" y="265898"/>
                      <a:pt x="67487" y="284023"/>
                      <a:pt x="68065" y="310246"/>
                    </a:cubicBezTo>
                    <a:cubicBezTo>
                      <a:pt x="69222" y="363078"/>
                      <a:pt x="68451" y="363271"/>
                      <a:pt x="118970" y="363078"/>
                    </a:cubicBezTo>
                    <a:close/>
                    <a:moveTo>
                      <a:pt x="271104" y="363464"/>
                    </a:moveTo>
                    <a:cubicBezTo>
                      <a:pt x="305291" y="363464"/>
                      <a:pt x="322393" y="346939"/>
                      <a:pt x="322393" y="313909"/>
                    </a:cubicBezTo>
                    <a:cubicBezTo>
                      <a:pt x="322393" y="283193"/>
                      <a:pt x="308453" y="267826"/>
                      <a:pt x="280551" y="267826"/>
                    </a:cubicBezTo>
                    <a:cubicBezTo>
                      <a:pt x="240580" y="267826"/>
                      <a:pt x="220643" y="286144"/>
                      <a:pt x="220778" y="322779"/>
                    </a:cubicBezTo>
                    <a:cubicBezTo>
                      <a:pt x="220778" y="350024"/>
                      <a:pt x="237553" y="363599"/>
                      <a:pt x="271104" y="363464"/>
                    </a:cubicBezTo>
                    <a:close/>
                    <a:moveTo>
                      <a:pt x="423430" y="363078"/>
                    </a:moveTo>
                    <a:cubicBezTo>
                      <a:pt x="457367" y="363078"/>
                      <a:pt x="474393" y="348945"/>
                      <a:pt x="474528" y="320658"/>
                    </a:cubicBezTo>
                    <a:cubicBezTo>
                      <a:pt x="474528" y="285816"/>
                      <a:pt x="460780" y="268404"/>
                      <a:pt x="433264" y="268404"/>
                    </a:cubicBezTo>
                    <a:cubicBezTo>
                      <a:pt x="373876" y="268404"/>
                      <a:pt x="373683" y="268404"/>
                      <a:pt x="374069" y="306004"/>
                    </a:cubicBezTo>
                    <a:cubicBezTo>
                      <a:pt x="374455" y="367899"/>
                      <a:pt x="366549" y="362885"/>
                      <a:pt x="423623" y="363078"/>
                    </a:cubicBezTo>
                    <a:close/>
                    <a:moveTo>
                      <a:pt x="271297" y="504222"/>
                    </a:moveTo>
                    <a:cubicBezTo>
                      <a:pt x="325864" y="503643"/>
                      <a:pt x="321622" y="511356"/>
                      <a:pt x="322779" y="451775"/>
                    </a:cubicBezTo>
                    <a:cubicBezTo>
                      <a:pt x="323357" y="425745"/>
                      <a:pt x="323550" y="407427"/>
                      <a:pt x="287300" y="409548"/>
                    </a:cubicBezTo>
                    <a:cubicBezTo>
                      <a:pt x="218657" y="413597"/>
                      <a:pt x="221356" y="400485"/>
                      <a:pt x="221163" y="454475"/>
                    </a:cubicBezTo>
                    <a:cubicBezTo>
                      <a:pt x="221163" y="487640"/>
                      <a:pt x="237881" y="504222"/>
                      <a:pt x="271297" y="504222"/>
                    </a:cubicBezTo>
                    <a:close/>
                    <a:moveTo>
                      <a:pt x="426709" y="410319"/>
                    </a:moveTo>
                    <a:cubicBezTo>
                      <a:pt x="365199" y="410512"/>
                      <a:pt x="376769" y="405884"/>
                      <a:pt x="373105" y="463923"/>
                    </a:cubicBezTo>
                    <a:cubicBezTo>
                      <a:pt x="371177" y="495738"/>
                      <a:pt x="381203" y="506921"/>
                      <a:pt x="413597" y="505186"/>
                    </a:cubicBezTo>
                    <a:cubicBezTo>
                      <a:pt x="483783" y="501330"/>
                      <a:pt x="473178" y="512899"/>
                      <a:pt x="474913" y="448883"/>
                    </a:cubicBezTo>
                    <a:cubicBezTo>
                      <a:pt x="475877" y="410319"/>
                      <a:pt x="474913" y="410319"/>
                      <a:pt x="426709" y="410319"/>
                    </a:cubicBezTo>
                    <a:close/>
                  </a:path>
                </a:pathLst>
              </a:custGeom>
              <a:solidFill>
                <a:schemeClr val="bg1"/>
              </a:solidFill>
              <a:ln w="19279" cap="flat">
                <a:noFill/>
                <a:prstDash val="solid"/>
                <a:miter/>
              </a:ln>
            </p:spPr>
            <p:txBody>
              <a:bodyPr rtlCol="0" anchor="ctr"/>
              <a:lstStyle/>
              <a:p>
                <a:pPr defTabSz="914354">
                  <a:buClrTx/>
                </a:pPr>
                <a:endParaRPr lang="en-US" sz="3600" kern="1200">
                  <a:latin typeface="Calibri" panose="020F0502020204030204"/>
                  <a:ea typeface="+mn-ea"/>
                  <a:cs typeface="+mn-cs"/>
                </a:endParaRPr>
              </a:p>
            </p:txBody>
          </p:sp>
          <p:sp>
            <p:nvSpPr>
              <p:cNvPr id="39" name="Freeform: Shape 38">
                <a:extLst>
                  <a:ext uri="{FF2B5EF4-FFF2-40B4-BE49-F238E27FC236}">
                    <a16:creationId xmlns:a16="http://schemas.microsoft.com/office/drawing/2014/main" id="{3E3ADEE6-6D01-CAC8-49BD-3ED4D1668C58}"/>
                  </a:ext>
                </a:extLst>
              </p:cNvPr>
              <p:cNvSpPr/>
              <p:nvPr/>
            </p:nvSpPr>
            <p:spPr>
              <a:xfrm>
                <a:off x="6469282" y="4949480"/>
                <a:ext cx="767649" cy="671878"/>
              </a:xfrm>
              <a:custGeom>
                <a:avLst/>
                <a:gdLst>
                  <a:gd name="connsiteX0" fmla="*/ 53797 w 700126"/>
                  <a:gd name="connsiteY0" fmla="*/ 225405 h 612779"/>
                  <a:gd name="connsiteX1" fmla="*/ 102001 w 700126"/>
                  <a:gd name="connsiteY1" fmla="*/ 87926 h 612779"/>
                  <a:gd name="connsiteX2" fmla="*/ 225984 w 700126"/>
                  <a:gd name="connsiteY2" fmla="*/ 0 h 612779"/>
                  <a:gd name="connsiteX3" fmla="*/ 473756 w 700126"/>
                  <a:gd name="connsiteY3" fmla="*/ 0 h 612779"/>
                  <a:gd name="connsiteX4" fmla="*/ 597739 w 700126"/>
                  <a:gd name="connsiteY4" fmla="*/ 87926 h 612779"/>
                  <a:gd name="connsiteX5" fmla="*/ 645944 w 700126"/>
                  <a:gd name="connsiteY5" fmla="*/ 225405 h 612779"/>
                  <a:gd name="connsiteX6" fmla="*/ 700126 w 700126"/>
                  <a:gd name="connsiteY6" fmla="*/ 306389 h 612779"/>
                  <a:gd name="connsiteX7" fmla="*/ 700126 w 700126"/>
                  <a:gd name="connsiteY7" fmla="*/ 569009 h 612779"/>
                  <a:gd name="connsiteX8" fmla="*/ 656356 w 700126"/>
                  <a:gd name="connsiteY8" fmla="*/ 612779 h 612779"/>
                  <a:gd name="connsiteX9" fmla="*/ 612586 w 700126"/>
                  <a:gd name="connsiteY9" fmla="*/ 612779 h 612779"/>
                  <a:gd name="connsiteX10" fmla="*/ 568816 w 700126"/>
                  <a:gd name="connsiteY10" fmla="*/ 569009 h 612779"/>
                  <a:gd name="connsiteX11" fmla="*/ 568816 w 700126"/>
                  <a:gd name="connsiteY11" fmla="*/ 503450 h 612779"/>
                  <a:gd name="connsiteX12" fmla="*/ 131310 w 700126"/>
                  <a:gd name="connsiteY12" fmla="*/ 503450 h 612779"/>
                  <a:gd name="connsiteX13" fmla="*/ 131310 w 700126"/>
                  <a:gd name="connsiteY13" fmla="*/ 569009 h 612779"/>
                  <a:gd name="connsiteX14" fmla="*/ 87540 w 700126"/>
                  <a:gd name="connsiteY14" fmla="*/ 612779 h 612779"/>
                  <a:gd name="connsiteX15" fmla="*/ 43770 w 700126"/>
                  <a:gd name="connsiteY15" fmla="*/ 612779 h 612779"/>
                  <a:gd name="connsiteX16" fmla="*/ 0 w 700126"/>
                  <a:gd name="connsiteY16" fmla="*/ 569009 h 612779"/>
                  <a:gd name="connsiteX17" fmla="*/ 0 w 700126"/>
                  <a:gd name="connsiteY17" fmla="*/ 306389 h 612779"/>
                  <a:gd name="connsiteX18" fmla="*/ 54182 w 700126"/>
                  <a:gd name="connsiteY18" fmla="*/ 225405 h 612779"/>
                  <a:gd name="connsiteX19" fmla="*/ 54182 w 700126"/>
                  <a:gd name="connsiteY19" fmla="*/ 225405 h 612779"/>
                  <a:gd name="connsiteX20" fmla="*/ 148857 w 700126"/>
                  <a:gd name="connsiteY20" fmla="*/ 218850 h 612779"/>
                  <a:gd name="connsiteX21" fmla="*/ 550691 w 700126"/>
                  <a:gd name="connsiteY21" fmla="*/ 218850 h 612779"/>
                  <a:gd name="connsiteX22" fmla="*/ 515020 w 700126"/>
                  <a:gd name="connsiteY22" fmla="*/ 116848 h 612779"/>
                  <a:gd name="connsiteX23" fmla="*/ 473756 w 700126"/>
                  <a:gd name="connsiteY23" fmla="*/ 87540 h 612779"/>
                  <a:gd name="connsiteX24" fmla="*/ 225984 w 700126"/>
                  <a:gd name="connsiteY24" fmla="*/ 87540 h 612779"/>
                  <a:gd name="connsiteX25" fmla="*/ 184721 w 700126"/>
                  <a:gd name="connsiteY25" fmla="*/ 116848 h 612779"/>
                  <a:gd name="connsiteX26" fmla="*/ 149049 w 700126"/>
                  <a:gd name="connsiteY26" fmla="*/ 218850 h 612779"/>
                  <a:gd name="connsiteX27" fmla="*/ 130924 w 700126"/>
                  <a:gd name="connsiteY27" fmla="*/ 306389 h 612779"/>
                  <a:gd name="connsiteX28" fmla="*/ 87154 w 700126"/>
                  <a:gd name="connsiteY28" fmla="*/ 350159 h 612779"/>
                  <a:gd name="connsiteX29" fmla="*/ 130924 w 700126"/>
                  <a:gd name="connsiteY29" fmla="*/ 393929 h 612779"/>
                  <a:gd name="connsiteX30" fmla="*/ 174694 w 700126"/>
                  <a:gd name="connsiteY30" fmla="*/ 350159 h 612779"/>
                  <a:gd name="connsiteX31" fmla="*/ 130924 w 700126"/>
                  <a:gd name="connsiteY31" fmla="*/ 306389 h 612779"/>
                  <a:gd name="connsiteX32" fmla="*/ 568430 w 700126"/>
                  <a:gd name="connsiteY32" fmla="*/ 393929 h 612779"/>
                  <a:gd name="connsiteX33" fmla="*/ 612201 w 700126"/>
                  <a:gd name="connsiteY33" fmla="*/ 350159 h 612779"/>
                  <a:gd name="connsiteX34" fmla="*/ 568430 w 700126"/>
                  <a:gd name="connsiteY34" fmla="*/ 306389 h 612779"/>
                  <a:gd name="connsiteX35" fmla="*/ 524661 w 700126"/>
                  <a:gd name="connsiteY35" fmla="*/ 350159 h 612779"/>
                  <a:gd name="connsiteX36" fmla="*/ 568430 w 700126"/>
                  <a:gd name="connsiteY36" fmla="*/ 393929 h 61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00126" h="612779">
                    <a:moveTo>
                      <a:pt x="53797" y="225405"/>
                    </a:moveTo>
                    <a:lnTo>
                      <a:pt x="102001" y="87926"/>
                    </a:lnTo>
                    <a:cubicBezTo>
                      <a:pt x="120512" y="35286"/>
                      <a:pt x="170066" y="0"/>
                      <a:pt x="225984" y="0"/>
                    </a:cubicBezTo>
                    <a:lnTo>
                      <a:pt x="473756" y="0"/>
                    </a:lnTo>
                    <a:cubicBezTo>
                      <a:pt x="529481" y="0"/>
                      <a:pt x="579228" y="35286"/>
                      <a:pt x="597739" y="87926"/>
                    </a:cubicBezTo>
                    <a:lnTo>
                      <a:pt x="645944" y="225405"/>
                    </a:lnTo>
                    <a:cubicBezTo>
                      <a:pt x="677759" y="238517"/>
                      <a:pt x="700126" y="269754"/>
                      <a:pt x="700126" y="306389"/>
                    </a:cubicBezTo>
                    <a:lnTo>
                      <a:pt x="700126" y="569009"/>
                    </a:lnTo>
                    <a:cubicBezTo>
                      <a:pt x="700126" y="593304"/>
                      <a:pt x="680651" y="612779"/>
                      <a:pt x="656356" y="612779"/>
                    </a:cubicBezTo>
                    <a:lnTo>
                      <a:pt x="612586" y="612779"/>
                    </a:lnTo>
                    <a:cubicBezTo>
                      <a:pt x="588291" y="612779"/>
                      <a:pt x="568816" y="593304"/>
                      <a:pt x="568816" y="569009"/>
                    </a:cubicBezTo>
                    <a:lnTo>
                      <a:pt x="568816" y="503450"/>
                    </a:lnTo>
                    <a:lnTo>
                      <a:pt x="131310" y="503450"/>
                    </a:lnTo>
                    <a:lnTo>
                      <a:pt x="131310" y="569009"/>
                    </a:lnTo>
                    <a:cubicBezTo>
                      <a:pt x="131310" y="593304"/>
                      <a:pt x="111642" y="612779"/>
                      <a:pt x="87540" y="612779"/>
                    </a:cubicBezTo>
                    <a:lnTo>
                      <a:pt x="43770" y="612779"/>
                    </a:lnTo>
                    <a:cubicBezTo>
                      <a:pt x="19668" y="612779"/>
                      <a:pt x="0" y="593304"/>
                      <a:pt x="0" y="569009"/>
                    </a:cubicBezTo>
                    <a:lnTo>
                      <a:pt x="0" y="306389"/>
                    </a:lnTo>
                    <a:cubicBezTo>
                      <a:pt x="0" y="269947"/>
                      <a:pt x="22367" y="238517"/>
                      <a:pt x="54182" y="225405"/>
                    </a:cubicBezTo>
                    <a:lnTo>
                      <a:pt x="54182" y="225405"/>
                    </a:lnTo>
                    <a:close/>
                    <a:moveTo>
                      <a:pt x="148857" y="218850"/>
                    </a:moveTo>
                    <a:lnTo>
                      <a:pt x="550691" y="218850"/>
                    </a:lnTo>
                    <a:lnTo>
                      <a:pt x="515020" y="116848"/>
                    </a:lnTo>
                    <a:cubicBezTo>
                      <a:pt x="508849" y="99302"/>
                      <a:pt x="492267" y="87540"/>
                      <a:pt x="473756" y="87540"/>
                    </a:cubicBezTo>
                    <a:lnTo>
                      <a:pt x="225984" y="87540"/>
                    </a:lnTo>
                    <a:cubicBezTo>
                      <a:pt x="207473" y="87540"/>
                      <a:pt x="190891" y="99302"/>
                      <a:pt x="184721" y="116848"/>
                    </a:cubicBezTo>
                    <a:lnTo>
                      <a:pt x="149049" y="218850"/>
                    </a:lnTo>
                    <a:close/>
                    <a:moveTo>
                      <a:pt x="130924" y="306389"/>
                    </a:moveTo>
                    <a:cubicBezTo>
                      <a:pt x="106822" y="306389"/>
                      <a:pt x="87154" y="325864"/>
                      <a:pt x="87154" y="350159"/>
                    </a:cubicBezTo>
                    <a:cubicBezTo>
                      <a:pt x="87154" y="374455"/>
                      <a:pt x="106822" y="393929"/>
                      <a:pt x="130924" y="393929"/>
                    </a:cubicBezTo>
                    <a:cubicBezTo>
                      <a:pt x="155026" y="393929"/>
                      <a:pt x="174694" y="374455"/>
                      <a:pt x="174694" y="350159"/>
                    </a:cubicBezTo>
                    <a:cubicBezTo>
                      <a:pt x="174694" y="325864"/>
                      <a:pt x="155219" y="306389"/>
                      <a:pt x="130924" y="306389"/>
                    </a:cubicBezTo>
                    <a:close/>
                    <a:moveTo>
                      <a:pt x="568430" y="393929"/>
                    </a:moveTo>
                    <a:cubicBezTo>
                      <a:pt x="592726" y="393929"/>
                      <a:pt x="612201" y="374455"/>
                      <a:pt x="612201" y="350159"/>
                    </a:cubicBezTo>
                    <a:cubicBezTo>
                      <a:pt x="612201" y="325864"/>
                      <a:pt x="592726" y="306389"/>
                      <a:pt x="568430" y="306389"/>
                    </a:cubicBezTo>
                    <a:cubicBezTo>
                      <a:pt x="544136" y="306389"/>
                      <a:pt x="524661" y="325864"/>
                      <a:pt x="524661" y="350159"/>
                    </a:cubicBezTo>
                    <a:cubicBezTo>
                      <a:pt x="524661" y="374455"/>
                      <a:pt x="544136" y="393929"/>
                      <a:pt x="568430" y="393929"/>
                    </a:cubicBezTo>
                    <a:close/>
                  </a:path>
                </a:pathLst>
              </a:custGeom>
              <a:solidFill>
                <a:srgbClr val="BECEC4"/>
              </a:solidFill>
              <a:ln w="19279" cap="flat">
                <a:noFill/>
                <a:prstDash val="solid"/>
                <a:miter/>
              </a:ln>
            </p:spPr>
            <p:txBody>
              <a:bodyPr rtlCol="0" anchor="ctr"/>
              <a:lstStyle/>
              <a:p>
                <a:pPr defTabSz="914354">
                  <a:buClrTx/>
                </a:pPr>
                <a:endParaRPr lang="en-US" sz="3600" kern="1200">
                  <a:latin typeface="Calibri" panose="020F0502020204030204"/>
                  <a:ea typeface="+mn-ea"/>
                  <a:cs typeface="+mn-cs"/>
                </a:endParaRPr>
              </a:p>
            </p:txBody>
          </p:sp>
          <p:sp>
            <p:nvSpPr>
              <p:cNvPr id="40" name="Freeform: Shape 39">
                <a:extLst>
                  <a:ext uri="{FF2B5EF4-FFF2-40B4-BE49-F238E27FC236}">
                    <a16:creationId xmlns:a16="http://schemas.microsoft.com/office/drawing/2014/main" id="{78FB5F9B-B2FC-3177-9659-34B24916F21A}"/>
                  </a:ext>
                </a:extLst>
              </p:cNvPr>
              <p:cNvSpPr/>
              <p:nvPr/>
            </p:nvSpPr>
            <p:spPr>
              <a:xfrm>
                <a:off x="6438839" y="4919459"/>
                <a:ext cx="827479" cy="731919"/>
              </a:xfrm>
              <a:custGeom>
                <a:avLst/>
                <a:gdLst>
                  <a:gd name="connsiteX0" fmla="*/ 683736 w 754693"/>
                  <a:gd name="connsiteY0" fmla="*/ 667347 h 667539"/>
                  <a:gd name="connsiteX1" fmla="*/ 639966 w 754693"/>
                  <a:gd name="connsiteY1" fmla="*/ 667347 h 667539"/>
                  <a:gd name="connsiteX2" fmla="*/ 568816 w 754693"/>
                  <a:gd name="connsiteY2" fmla="*/ 596196 h 667539"/>
                  <a:gd name="connsiteX3" fmla="*/ 568816 w 754693"/>
                  <a:gd name="connsiteY3" fmla="*/ 558018 h 667539"/>
                  <a:gd name="connsiteX4" fmla="*/ 186070 w 754693"/>
                  <a:gd name="connsiteY4" fmla="*/ 558018 h 667539"/>
                  <a:gd name="connsiteX5" fmla="*/ 186070 w 754693"/>
                  <a:gd name="connsiteY5" fmla="*/ 596196 h 667539"/>
                  <a:gd name="connsiteX6" fmla="*/ 114920 w 754693"/>
                  <a:gd name="connsiteY6" fmla="*/ 667347 h 667539"/>
                  <a:gd name="connsiteX7" fmla="*/ 71150 w 754693"/>
                  <a:gd name="connsiteY7" fmla="*/ 667347 h 667539"/>
                  <a:gd name="connsiteX8" fmla="*/ 0 w 754693"/>
                  <a:gd name="connsiteY8" fmla="*/ 596196 h 667539"/>
                  <a:gd name="connsiteX9" fmla="*/ 0 w 754693"/>
                  <a:gd name="connsiteY9" fmla="*/ 333577 h 667539"/>
                  <a:gd name="connsiteX10" fmla="*/ 59388 w 754693"/>
                  <a:gd name="connsiteY10" fmla="*/ 232925 h 667539"/>
                  <a:gd name="connsiteX11" fmla="*/ 103736 w 754693"/>
                  <a:gd name="connsiteY11" fmla="*/ 106243 h 667539"/>
                  <a:gd name="connsiteX12" fmla="*/ 253557 w 754693"/>
                  <a:gd name="connsiteY12" fmla="*/ 0 h 667539"/>
                  <a:gd name="connsiteX13" fmla="*/ 501330 w 754693"/>
                  <a:gd name="connsiteY13" fmla="*/ 0 h 667539"/>
                  <a:gd name="connsiteX14" fmla="*/ 650957 w 754693"/>
                  <a:gd name="connsiteY14" fmla="*/ 106243 h 667539"/>
                  <a:gd name="connsiteX15" fmla="*/ 695305 w 754693"/>
                  <a:gd name="connsiteY15" fmla="*/ 233118 h 667539"/>
                  <a:gd name="connsiteX16" fmla="*/ 754693 w 754693"/>
                  <a:gd name="connsiteY16" fmla="*/ 333770 h 667539"/>
                  <a:gd name="connsiteX17" fmla="*/ 754693 w 754693"/>
                  <a:gd name="connsiteY17" fmla="*/ 596389 h 667539"/>
                  <a:gd name="connsiteX18" fmla="*/ 683543 w 754693"/>
                  <a:gd name="connsiteY18" fmla="*/ 667540 h 667539"/>
                  <a:gd name="connsiteX19" fmla="*/ 131310 w 754693"/>
                  <a:gd name="connsiteY19" fmla="*/ 503258 h 667539"/>
                  <a:gd name="connsiteX20" fmla="*/ 623577 w 754693"/>
                  <a:gd name="connsiteY20" fmla="*/ 503258 h 667539"/>
                  <a:gd name="connsiteX21" fmla="*/ 623577 w 754693"/>
                  <a:gd name="connsiteY21" fmla="*/ 596196 h 667539"/>
                  <a:gd name="connsiteX22" fmla="*/ 639966 w 754693"/>
                  <a:gd name="connsiteY22" fmla="*/ 612586 h 667539"/>
                  <a:gd name="connsiteX23" fmla="*/ 683736 w 754693"/>
                  <a:gd name="connsiteY23" fmla="*/ 612586 h 667539"/>
                  <a:gd name="connsiteX24" fmla="*/ 700126 w 754693"/>
                  <a:gd name="connsiteY24" fmla="*/ 596196 h 667539"/>
                  <a:gd name="connsiteX25" fmla="*/ 700126 w 754693"/>
                  <a:gd name="connsiteY25" fmla="*/ 333577 h 667539"/>
                  <a:gd name="connsiteX26" fmla="*/ 662912 w 754693"/>
                  <a:gd name="connsiteY26" fmla="*/ 277852 h 667539"/>
                  <a:gd name="connsiteX27" fmla="*/ 651536 w 754693"/>
                  <a:gd name="connsiteY27" fmla="*/ 273224 h 667539"/>
                  <a:gd name="connsiteX28" fmla="*/ 599281 w 754693"/>
                  <a:gd name="connsiteY28" fmla="*/ 124175 h 667539"/>
                  <a:gd name="connsiteX29" fmla="*/ 501330 w 754693"/>
                  <a:gd name="connsiteY29" fmla="*/ 54568 h 667539"/>
                  <a:gd name="connsiteX30" fmla="*/ 253557 w 754693"/>
                  <a:gd name="connsiteY30" fmla="*/ 54568 h 667539"/>
                  <a:gd name="connsiteX31" fmla="*/ 155605 w 754693"/>
                  <a:gd name="connsiteY31" fmla="*/ 124175 h 667539"/>
                  <a:gd name="connsiteX32" fmla="*/ 103351 w 754693"/>
                  <a:gd name="connsiteY32" fmla="*/ 273224 h 667539"/>
                  <a:gd name="connsiteX33" fmla="*/ 91974 w 754693"/>
                  <a:gd name="connsiteY33" fmla="*/ 277852 h 667539"/>
                  <a:gd name="connsiteX34" fmla="*/ 54761 w 754693"/>
                  <a:gd name="connsiteY34" fmla="*/ 333577 h 667539"/>
                  <a:gd name="connsiteX35" fmla="*/ 54761 w 754693"/>
                  <a:gd name="connsiteY35" fmla="*/ 596196 h 667539"/>
                  <a:gd name="connsiteX36" fmla="*/ 71150 w 754693"/>
                  <a:gd name="connsiteY36" fmla="*/ 612586 h 667539"/>
                  <a:gd name="connsiteX37" fmla="*/ 114920 w 754693"/>
                  <a:gd name="connsiteY37" fmla="*/ 612586 h 667539"/>
                  <a:gd name="connsiteX38" fmla="*/ 131310 w 754693"/>
                  <a:gd name="connsiteY38" fmla="*/ 596196 h 667539"/>
                  <a:gd name="connsiteX39" fmla="*/ 131310 w 754693"/>
                  <a:gd name="connsiteY39" fmla="*/ 503258 h 667539"/>
                  <a:gd name="connsiteX40" fmla="*/ 596196 w 754693"/>
                  <a:gd name="connsiteY40" fmla="*/ 448690 h 667539"/>
                  <a:gd name="connsiteX41" fmla="*/ 525046 w 754693"/>
                  <a:gd name="connsiteY41" fmla="*/ 377540 h 667539"/>
                  <a:gd name="connsiteX42" fmla="*/ 596196 w 754693"/>
                  <a:gd name="connsiteY42" fmla="*/ 306389 h 667539"/>
                  <a:gd name="connsiteX43" fmla="*/ 667346 w 754693"/>
                  <a:gd name="connsiteY43" fmla="*/ 377540 h 667539"/>
                  <a:gd name="connsiteX44" fmla="*/ 596196 w 754693"/>
                  <a:gd name="connsiteY44" fmla="*/ 448690 h 667539"/>
                  <a:gd name="connsiteX45" fmla="*/ 596196 w 754693"/>
                  <a:gd name="connsiteY45" fmla="*/ 361150 h 667539"/>
                  <a:gd name="connsiteX46" fmla="*/ 579807 w 754693"/>
                  <a:gd name="connsiteY46" fmla="*/ 377540 h 667539"/>
                  <a:gd name="connsiteX47" fmla="*/ 596196 w 754693"/>
                  <a:gd name="connsiteY47" fmla="*/ 393929 h 667539"/>
                  <a:gd name="connsiteX48" fmla="*/ 612586 w 754693"/>
                  <a:gd name="connsiteY48" fmla="*/ 377540 h 667539"/>
                  <a:gd name="connsiteX49" fmla="*/ 596196 w 754693"/>
                  <a:gd name="connsiteY49" fmla="*/ 361150 h 667539"/>
                  <a:gd name="connsiteX50" fmla="*/ 158690 w 754693"/>
                  <a:gd name="connsiteY50" fmla="*/ 448690 h 667539"/>
                  <a:gd name="connsiteX51" fmla="*/ 87540 w 754693"/>
                  <a:gd name="connsiteY51" fmla="*/ 377540 h 667539"/>
                  <a:gd name="connsiteX52" fmla="*/ 158690 w 754693"/>
                  <a:gd name="connsiteY52" fmla="*/ 306389 h 667539"/>
                  <a:gd name="connsiteX53" fmla="*/ 229840 w 754693"/>
                  <a:gd name="connsiteY53" fmla="*/ 377540 h 667539"/>
                  <a:gd name="connsiteX54" fmla="*/ 158690 w 754693"/>
                  <a:gd name="connsiteY54" fmla="*/ 448690 h 667539"/>
                  <a:gd name="connsiteX55" fmla="*/ 158690 w 754693"/>
                  <a:gd name="connsiteY55" fmla="*/ 361150 h 667539"/>
                  <a:gd name="connsiteX56" fmla="*/ 142300 w 754693"/>
                  <a:gd name="connsiteY56" fmla="*/ 377540 h 667539"/>
                  <a:gd name="connsiteX57" fmla="*/ 158690 w 754693"/>
                  <a:gd name="connsiteY57" fmla="*/ 393929 h 667539"/>
                  <a:gd name="connsiteX58" fmla="*/ 175079 w 754693"/>
                  <a:gd name="connsiteY58" fmla="*/ 377540 h 667539"/>
                  <a:gd name="connsiteX59" fmla="*/ 158690 w 754693"/>
                  <a:gd name="connsiteY59" fmla="*/ 361150 h 667539"/>
                  <a:gd name="connsiteX60" fmla="*/ 617021 w 754693"/>
                  <a:gd name="connsiteY60" fmla="*/ 273610 h 667539"/>
                  <a:gd name="connsiteX61" fmla="*/ 138058 w 754693"/>
                  <a:gd name="connsiteY61" fmla="*/ 273610 h 667539"/>
                  <a:gd name="connsiteX62" fmla="*/ 186456 w 754693"/>
                  <a:gd name="connsiteY62" fmla="*/ 135166 h 667539"/>
                  <a:gd name="connsiteX63" fmla="*/ 253557 w 754693"/>
                  <a:gd name="connsiteY63" fmla="*/ 87540 h 667539"/>
                  <a:gd name="connsiteX64" fmla="*/ 501330 w 754693"/>
                  <a:gd name="connsiteY64" fmla="*/ 87540 h 667539"/>
                  <a:gd name="connsiteX65" fmla="*/ 568430 w 754693"/>
                  <a:gd name="connsiteY65" fmla="*/ 135166 h 667539"/>
                  <a:gd name="connsiteX66" fmla="*/ 616828 w 754693"/>
                  <a:gd name="connsiteY66" fmla="*/ 273610 h 667539"/>
                  <a:gd name="connsiteX67" fmla="*/ 215379 w 754693"/>
                  <a:gd name="connsiteY67" fmla="*/ 218850 h 667539"/>
                  <a:gd name="connsiteX68" fmla="*/ 539893 w 754693"/>
                  <a:gd name="connsiteY68" fmla="*/ 218850 h 667539"/>
                  <a:gd name="connsiteX69" fmla="*/ 516948 w 754693"/>
                  <a:gd name="connsiteY69" fmla="*/ 153291 h 667539"/>
                  <a:gd name="connsiteX70" fmla="*/ 501522 w 754693"/>
                  <a:gd name="connsiteY70" fmla="*/ 142300 h 667539"/>
                  <a:gd name="connsiteX71" fmla="*/ 253750 w 754693"/>
                  <a:gd name="connsiteY71" fmla="*/ 142300 h 667539"/>
                  <a:gd name="connsiteX72" fmla="*/ 238324 w 754693"/>
                  <a:gd name="connsiteY72" fmla="*/ 153291 h 667539"/>
                  <a:gd name="connsiteX73" fmla="*/ 215379 w 754693"/>
                  <a:gd name="connsiteY73" fmla="*/ 218850 h 66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754693" h="667539">
                    <a:moveTo>
                      <a:pt x="683736" y="667347"/>
                    </a:moveTo>
                    <a:lnTo>
                      <a:pt x="639966" y="667347"/>
                    </a:lnTo>
                    <a:cubicBezTo>
                      <a:pt x="600824" y="667347"/>
                      <a:pt x="568816" y="635339"/>
                      <a:pt x="568816" y="596196"/>
                    </a:cubicBezTo>
                    <a:lnTo>
                      <a:pt x="568816" y="558018"/>
                    </a:lnTo>
                    <a:lnTo>
                      <a:pt x="186070" y="558018"/>
                    </a:lnTo>
                    <a:lnTo>
                      <a:pt x="186070" y="596196"/>
                    </a:lnTo>
                    <a:cubicBezTo>
                      <a:pt x="186070" y="635339"/>
                      <a:pt x="154062" y="667347"/>
                      <a:pt x="114920" y="667347"/>
                    </a:cubicBezTo>
                    <a:lnTo>
                      <a:pt x="71150" y="667347"/>
                    </a:lnTo>
                    <a:cubicBezTo>
                      <a:pt x="32008" y="667347"/>
                      <a:pt x="0" y="635339"/>
                      <a:pt x="0" y="596196"/>
                    </a:cubicBezTo>
                    <a:lnTo>
                      <a:pt x="0" y="333577"/>
                    </a:lnTo>
                    <a:cubicBezTo>
                      <a:pt x="0" y="291157"/>
                      <a:pt x="22945" y="252979"/>
                      <a:pt x="59388" y="232925"/>
                    </a:cubicBezTo>
                    <a:lnTo>
                      <a:pt x="103736" y="106243"/>
                    </a:lnTo>
                    <a:cubicBezTo>
                      <a:pt x="125911" y="42613"/>
                      <a:pt x="186263" y="0"/>
                      <a:pt x="253557" y="0"/>
                    </a:cubicBezTo>
                    <a:lnTo>
                      <a:pt x="501330" y="0"/>
                    </a:lnTo>
                    <a:cubicBezTo>
                      <a:pt x="568623" y="0"/>
                      <a:pt x="628783" y="42613"/>
                      <a:pt x="650957" y="106243"/>
                    </a:cubicBezTo>
                    <a:lnTo>
                      <a:pt x="695305" y="233118"/>
                    </a:lnTo>
                    <a:cubicBezTo>
                      <a:pt x="731748" y="253171"/>
                      <a:pt x="754693" y="291349"/>
                      <a:pt x="754693" y="333770"/>
                    </a:cubicBezTo>
                    <a:lnTo>
                      <a:pt x="754693" y="596389"/>
                    </a:lnTo>
                    <a:cubicBezTo>
                      <a:pt x="754693" y="635532"/>
                      <a:pt x="722685" y="667540"/>
                      <a:pt x="683543" y="667540"/>
                    </a:cubicBezTo>
                    <a:close/>
                    <a:moveTo>
                      <a:pt x="131310" y="503258"/>
                    </a:moveTo>
                    <a:lnTo>
                      <a:pt x="623577" y="503258"/>
                    </a:lnTo>
                    <a:lnTo>
                      <a:pt x="623577" y="596196"/>
                    </a:lnTo>
                    <a:cubicBezTo>
                      <a:pt x="623577" y="605259"/>
                      <a:pt x="630904" y="612586"/>
                      <a:pt x="639966" y="612586"/>
                    </a:cubicBezTo>
                    <a:lnTo>
                      <a:pt x="683736" y="612586"/>
                    </a:lnTo>
                    <a:cubicBezTo>
                      <a:pt x="692799" y="612586"/>
                      <a:pt x="700126" y="605259"/>
                      <a:pt x="700126" y="596196"/>
                    </a:cubicBezTo>
                    <a:lnTo>
                      <a:pt x="700126" y="333577"/>
                    </a:lnTo>
                    <a:cubicBezTo>
                      <a:pt x="700126" y="309089"/>
                      <a:pt x="685471" y="287300"/>
                      <a:pt x="662912" y="277852"/>
                    </a:cubicBezTo>
                    <a:lnTo>
                      <a:pt x="651536" y="273224"/>
                    </a:lnTo>
                    <a:lnTo>
                      <a:pt x="599281" y="124175"/>
                    </a:lnTo>
                    <a:cubicBezTo>
                      <a:pt x="584627" y="82527"/>
                      <a:pt x="545292" y="54568"/>
                      <a:pt x="501330" y="54568"/>
                    </a:cubicBezTo>
                    <a:lnTo>
                      <a:pt x="253557" y="54568"/>
                    </a:lnTo>
                    <a:cubicBezTo>
                      <a:pt x="209401" y="54568"/>
                      <a:pt x="170067" y="82527"/>
                      <a:pt x="155605" y="124175"/>
                    </a:cubicBezTo>
                    <a:lnTo>
                      <a:pt x="103351" y="273224"/>
                    </a:lnTo>
                    <a:lnTo>
                      <a:pt x="91974" y="277852"/>
                    </a:lnTo>
                    <a:cubicBezTo>
                      <a:pt x="69415" y="287107"/>
                      <a:pt x="54761" y="309089"/>
                      <a:pt x="54761" y="333577"/>
                    </a:cubicBezTo>
                    <a:lnTo>
                      <a:pt x="54761" y="596196"/>
                    </a:lnTo>
                    <a:cubicBezTo>
                      <a:pt x="54761" y="605259"/>
                      <a:pt x="62088" y="612586"/>
                      <a:pt x="71150" y="612586"/>
                    </a:cubicBezTo>
                    <a:lnTo>
                      <a:pt x="114920" y="612586"/>
                    </a:lnTo>
                    <a:cubicBezTo>
                      <a:pt x="123983" y="612586"/>
                      <a:pt x="131310" y="605259"/>
                      <a:pt x="131310" y="596196"/>
                    </a:cubicBezTo>
                    <a:lnTo>
                      <a:pt x="131310" y="503258"/>
                    </a:lnTo>
                    <a:close/>
                    <a:moveTo>
                      <a:pt x="596196" y="448690"/>
                    </a:moveTo>
                    <a:cubicBezTo>
                      <a:pt x="557054" y="448690"/>
                      <a:pt x="525046" y="416682"/>
                      <a:pt x="525046" y="377540"/>
                    </a:cubicBezTo>
                    <a:cubicBezTo>
                      <a:pt x="525046" y="338397"/>
                      <a:pt x="557054" y="306389"/>
                      <a:pt x="596196" y="306389"/>
                    </a:cubicBezTo>
                    <a:cubicBezTo>
                      <a:pt x="635338" y="306389"/>
                      <a:pt x="667346" y="338205"/>
                      <a:pt x="667346" y="377540"/>
                    </a:cubicBezTo>
                    <a:cubicBezTo>
                      <a:pt x="667346" y="416875"/>
                      <a:pt x="635531" y="448690"/>
                      <a:pt x="596196" y="448690"/>
                    </a:cubicBezTo>
                    <a:close/>
                    <a:moveTo>
                      <a:pt x="596196" y="361150"/>
                    </a:moveTo>
                    <a:cubicBezTo>
                      <a:pt x="587134" y="361150"/>
                      <a:pt x="579807" y="368477"/>
                      <a:pt x="579807" y="377540"/>
                    </a:cubicBezTo>
                    <a:cubicBezTo>
                      <a:pt x="579807" y="386602"/>
                      <a:pt x="587134" y="393929"/>
                      <a:pt x="596196" y="393929"/>
                    </a:cubicBezTo>
                    <a:cubicBezTo>
                      <a:pt x="605259" y="393929"/>
                      <a:pt x="612586" y="386602"/>
                      <a:pt x="612586" y="377540"/>
                    </a:cubicBezTo>
                    <a:cubicBezTo>
                      <a:pt x="612586" y="368477"/>
                      <a:pt x="605259" y="361150"/>
                      <a:pt x="596196" y="361150"/>
                    </a:cubicBezTo>
                    <a:close/>
                    <a:moveTo>
                      <a:pt x="158690" y="448690"/>
                    </a:moveTo>
                    <a:cubicBezTo>
                      <a:pt x="119548" y="448690"/>
                      <a:pt x="87540" y="416682"/>
                      <a:pt x="87540" y="377540"/>
                    </a:cubicBezTo>
                    <a:cubicBezTo>
                      <a:pt x="87540" y="338397"/>
                      <a:pt x="119548" y="306389"/>
                      <a:pt x="158690" y="306389"/>
                    </a:cubicBezTo>
                    <a:cubicBezTo>
                      <a:pt x="197832" y="306389"/>
                      <a:pt x="229840" y="338205"/>
                      <a:pt x="229840" y="377540"/>
                    </a:cubicBezTo>
                    <a:cubicBezTo>
                      <a:pt x="229840" y="416875"/>
                      <a:pt x="197832" y="448690"/>
                      <a:pt x="158690" y="448690"/>
                    </a:cubicBezTo>
                    <a:close/>
                    <a:moveTo>
                      <a:pt x="158690" y="361150"/>
                    </a:moveTo>
                    <a:cubicBezTo>
                      <a:pt x="149627" y="361150"/>
                      <a:pt x="142300" y="368477"/>
                      <a:pt x="142300" y="377540"/>
                    </a:cubicBezTo>
                    <a:cubicBezTo>
                      <a:pt x="142300" y="386602"/>
                      <a:pt x="149627" y="393929"/>
                      <a:pt x="158690" y="393929"/>
                    </a:cubicBezTo>
                    <a:cubicBezTo>
                      <a:pt x="167752" y="393929"/>
                      <a:pt x="175079" y="386602"/>
                      <a:pt x="175079" y="377540"/>
                    </a:cubicBezTo>
                    <a:cubicBezTo>
                      <a:pt x="175079" y="368477"/>
                      <a:pt x="167752" y="361150"/>
                      <a:pt x="158690" y="361150"/>
                    </a:cubicBezTo>
                    <a:close/>
                    <a:moveTo>
                      <a:pt x="617021" y="273610"/>
                    </a:moveTo>
                    <a:lnTo>
                      <a:pt x="138058" y="273610"/>
                    </a:lnTo>
                    <a:lnTo>
                      <a:pt x="186456" y="135166"/>
                    </a:lnTo>
                    <a:cubicBezTo>
                      <a:pt x="196483" y="106629"/>
                      <a:pt x="223477" y="87540"/>
                      <a:pt x="253557" y="87540"/>
                    </a:cubicBezTo>
                    <a:lnTo>
                      <a:pt x="501330" y="87540"/>
                    </a:lnTo>
                    <a:cubicBezTo>
                      <a:pt x="531409" y="87540"/>
                      <a:pt x="558404" y="106629"/>
                      <a:pt x="568430" y="135166"/>
                    </a:cubicBezTo>
                    <a:lnTo>
                      <a:pt x="616828" y="273610"/>
                    </a:lnTo>
                    <a:close/>
                    <a:moveTo>
                      <a:pt x="215379" y="218850"/>
                    </a:moveTo>
                    <a:lnTo>
                      <a:pt x="539893" y="218850"/>
                    </a:lnTo>
                    <a:lnTo>
                      <a:pt x="516948" y="153291"/>
                    </a:lnTo>
                    <a:cubicBezTo>
                      <a:pt x="514634" y="146735"/>
                      <a:pt x="508464" y="142300"/>
                      <a:pt x="501522" y="142300"/>
                    </a:cubicBezTo>
                    <a:lnTo>
                      <a:pt x="253750" y="142300"/>
                    </a:lnTo>
                    <a:cubicBezTo>
                      <a:pt x="246808" y="142300"/>
                      <a:pt x="240638" y="146735"/>
                      <a:pt x="238324" y="153291"/>
                    </a:cubicBezTo>
                    <a:lnTo>
                      <a:pt x="215379" y="218850"/>
                    </a:lnTo>
                    <a:close/>
                  </a:path>
                </a:pathLst>
              </a:custGeom>
              <a:solidFill>
                <a:schemeClr val="bg1"/>
              </a:solidFill>
              <a:ln w="19279" cap="flat">
                <a:noFill/>
                <a:prstDash val="solid"/>
                <a:miter/>
              </a:ln>
            </p:spPr>
            <p:txBody>
              <a:bodyPr rtlCol="0" anchor="ctr"/>
              <a:lstStyle/>
              <a:p>
                <a:pPr defTabSz="914354">
                  <a:buClrTx/>
                </a:pPr>
                <a:endParaRPr lang="en-US" sz="3600" kern="1200">
                  <a:latin typeface="Calibri" panose="020F0502020204030204"/>
                  <a:ea typeface="+mn-ea"/>
                  <a:cs typeface="+mn-cs"/>
                </a:endParaRPr>
              </a:p>
            </p:txBody>
          </p:sp>
          <p:sp>
            <p:nvSpPr>
              <p:cNvPr id="56" name="Oval 55">
                <a:extLst>
                  <a:ext uri="{FF2B5EF4-FFF2-40B4-BE49-F238E27FC236}">
                    <a16:creationId xmlns:a16="http://schemas.microsoft.com/office/drawing/2014/main" id="{A209EB34-A258-3C55-9E7A-CDD86C66B306}"/>
                  </a:ext>
                </a:extLst>
              </p:cNvPr>
              <p:cNvSpPr/>
              <p:nvPr/>
            </p:nvSpPr>
            <p:spPr>
              <a:xfrm>
                <a:off x="7069990" y="5307701"/>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Calibri" panose="020F0502020204030204"/>
                </a:endParaRPr>
              </a:p>
            </p:txBody>
          </p:sp>
          <p:sp>
            <p:nvSpPr>
              <p:cNvPr id="57" name="Oval 56">
                <a:extLst>
                  <a:ext uri="{FF2B5EF4-FFF2-40B4-BE49-F238E27FC236}">
                    <a16:creationId xmlns:a16="http://schemas.microsoft.com/office/drawing/2014/main" id="{C0CAE249-0392-D0F8-3A04-B7CD2B5600C5}"/>
                  </a:ext>
                </a:extLst>
              </p:cNvPr>
              <p:cNvSpPr/>
              <p:nvPr/>
            </p:nvSpPr>
            <p:spPr>
              <a:xfrm>
                <a:off x="6590118" y="5307701"/>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Calibri" panose="020F0502020204030204"/>
                </a:endParaRPr>
              </a:p>
            </p:txBody>
          </p:sp>
        </p:grpSp>
      </p:grpSp>
      <p:pic>
        <p:nvPicPr>
          <p:cNvPr id="2" name="Picture 1" descr="Logo&#10;&#10;Description automatically generated with medium confidence">
            <a:extLst>
              <a:ext uri="{FF2B5EF4-FFF2-40B4-BE49-F238E27FC236}">
                <a16:creationId xmlns:a16="http://schemas.microsoft.com/office/drawing/2014/main" id="{F9F4A814-9044-29CA-9EE1-E44361452849}"/>
              </a:ext>
            </a:extLst>
          </p:cNvPr>
          <p:cNvPicPr>
            <a:picLocks noChangeAspect="1"/>
          </p:cNvPicPr>
          <p:nvPr/>
        </p:nvPicPr>
        <p:blipFill>
          <a:blip r:embed="rId3"/>
          <a:stretch>
            <a:fillRect/>
          </a:stretch>
        </p:blipFill>
        <p:spPr>
          <a:xfrm>
            <a:off x="20286058" y="12428100"/>
            <a:ext cx="3137278" cy="598835"/>
          </a:xfrm>
          <a:prstGeom prst="rect">
            <a:avLst/>
          </a:prstGeom>
        </p:spPr>
      </p:pic>
    </p:spTree>
    <p:extLst>
      <p:ext uri="{BB962C8B-B14F-4D97-AF65-F5344CB8AC3E}">
        <p14:creationId xmlns:p14="http://schemas.microsoft.com/office/powerpoint/2010/main" val="7642592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C7CC72-4B74-89C1-8C15-FC928FCC39BD}"/>
              </a:ext>
            </a:extLst>
          </p:cNvPr>
          <p:cNvSpPr/>
          <p:nvPr/>
        </p:nvSpPr>
        <p:spPr>
          <a:xfrm>
            <a:off x="1" y="447"/>
            <a:ext cx="10346896" cy="13715107"/>
          </a:xfrm>
          <a:prstGeom prst="rect">
            <a:avLst/>
          </a:prstGeom>
          <a:gradFill flip="none" rotWithShape="1">
            <a:gsLst>
              <a:gs pos="0">
                <a:srgbClr val="48773C"/>
              </a:gs>
              <a:gs pos="57000">
                <a:schemeClr val="tx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Source Sans Pro" panose="020B0503030403020204" pitchFamily="34" charset="0"/>
            </a:endParaRPr>
          </a:p>
        </p:txBody>
      </p:sp>
      <p:sp>
        <p:nvSpPr>
          <p:cNvPr id="4" name="Content Placeholder 2">
            <a:extLst>
              <a:ext uri="{FF2B5EF4-FFF2-40B4-BE49-F238E27FC236}">
                <a16:creationId xmlns:a16="http://schemas.microsoft.com/office/drawing/2014/main" id="{BCFC2B01-D574-6DAD-F367-6A80B0CCA108}"/>
              </a:ext>
            </a:extLst>
          </p:cNvPr>
          <p:cNvSpPr txBox="1">
            <a:spLocks/>
          </p:cNvSpPr>
          <p:nvPr/>
        </p:nvSpPr>
        <p:spPr>
          <a:xfrm>
            <a:off x="13280376" y="2867106"/>
            <a:ext cx="3731151" cy="894802"/>
          </a:xfrm>
          <a:prstGeom prst="rect">
            <a:avLst/>
          </a:prstGeom>
        </p:spPr>
        <p:txBody>
          <a:bodyPr vert="horz" lIns="182868" tIns="91434" rIns="182868" bIns="91434"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709">
              <a:lnSpc>
                <a:spcPct val="150000"/>
              </a:lnSpc>
              <a:spcBef>
                <a:spcPts val="2000"/>
              </a:spcBef>
              <a:buClrTx/>
              <a:buNone/>
            </a:pPr>
            <a:endParaRPr lang="en-US" sz="2400" spc="600">
              <a:solidFill>
                <a:srgbClr val="D47743"/>
              </a:solidFill>
              <a:latin typeface="Source Sans Pro" panose="020B0503030403020204" pitchFamily="34" charset="0"/>
              <a:ea typeface="Source Sans Pro" panose="020B0503030403020204" pitchFamily="34" charset="0"/>
            </a:endParaRPr>
          </a:p>
        </p:txBody>
      </p:sp>
      <p:sp>
        <p:nvSpPr>
          <p:cNvPr id="7" name="TextBox 6">
            <a:extLst>
              <a:ext uri="{FF2B5EF4-FFF2-40B4-BE49-F238E27FC236}">
                <a16:creationId xmlns:a16="http://schemas.microsoft.com/office/drawing/2014/main" id="{8A66F2B5-52A0-BF9B-B794-45CBF0922D44}"/>
              </a:ext>
            </a:extLst>
          </p:cNvPr>
          <p:cNvSpPr txBox="1"/>
          <p:nvPr/>
        </p:nvSpPr>
        <p:spPr>
          <a:xfrm>
            <a:off x="13215884" y="1555381"/>
            <a:ext cx="9538005" cy="1384995"/>
          </a:xfrm>
          <a:prstGeom prst="rect">
            <a:avLst/>
          </a:prstGeom>
          <a:noFill/>
        </p:spPr>
        <p:txBody>
          <a:bodyPr wrap="square" rtlCol="0">
            <a:spAutoFit/>
          </a:bodyPr>
          <a:lstStyle/>
          <a:p>
            <a:pPr defTabSz="914354">
              <a:buClrTx/>
            </a:pPr>
            <a:r>
              <a:rPr lang="en-US" sz="8400" b="1" kern="1200">
                <a:solidFill>
                  <a:srgbClr val="48773C"/>
                </a:solidFill>
                <a:latin typeface="Source Sans Pro" panose="020B0503030403020204" pitchFamily="34" charset="0"/>
                <a:ea typeface="+mn-ea"/>
                <a:cs typeface="+mn-cs"/>
              </a:rPr>
              <a:t>Level of Effort</a:t>
            </a:r>
          </a:p>
        </p:txBody>
      </p:sp>
      <p:cxnSp>
        <p:nvCxnSpPr>
          <p:cNvPr id="6" name="Straight Connector 5">
            <a:extLst>
              <a:ext uri="{FF2B5EF4-FFF2-40B4-BE49-F238E27FC236}">
                <a16:creationId xmlns:a16="http://schemas.microsoft.com/office/drawing/2014/main" id="{234C11AB-AFEE-F1FE-68BD-C07DB2B4D579}"/>
              </a:ext>
            </a:extLst>
          </p:cNvPr>
          <p:cNvCxnSpPr>
            <a:cxnSpLocks/>
          </p:cNvCxnSpPr>
          <p:nvPr/>
        </p:nvCxnSpPr>
        <p:spPr>
          <a:xfrm>
            <a:off x="13533945" y="3501651"/>
            <a:ext cx="2361138"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Content Placeholder 11">
            <a:extLst>
              <a:ext uri="{FF2B5EF4-FFF2-40B4-BE49-F238E27FC236}">
                <a16:creationId xmlns:a16="http://schemas.microsoft.com/office/drawing/2014/main" id="{2C356973-5713-0AAE-9D13-C9C66B4A6550}"/>
              </a:ext>
            </a:extLst>
          </p:cNvPr>
          <p:cNvSpPr txBox="1">
            <a:spLocks/>
          </p:cNvSpPr>
          <p:nvPr/>
        </p:nvSpPr>
        <p:spPr>
          <a:xfrm>
            <a:off x="13280377" y="5047849"/>
            <a:ext cx="9538007" cy="739749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471" indent="-571471" defTabSz="1828709">
              <a:lnSpc>
                <a:spcPct val="100000"/>
              </a:lnSpc>
              <a:spcBef>
                <a:spcPts val="2000"/>
              </a:spcBef>
              <a:buClrTx/>
            </a:pPr>
            <a:r>
              <a:rPr lang="en-US" sz="3200" b="1">
                <a:solidFill>
                  <a:srgbClr val="48773C"/>
                </a:solidFill>
                <a:latin typeface="Source Sans Pro" panose="020B0503030403020204" pitchFamily="34" charset="0"/>
                <a:ea typeface="Source Sans Pro" panose="020B0503030403020204" pitchFamily="34" charset="0"/>
              </a:rPr>
              <a:t>Lower effort: </a:t>
            </a:r>
            <a:r>
              <a:rPr lang="en-US" sz="3200">
                <a:solidFill>
                  <a:srgbClr val="414042"/>
                </a:solidFill>
                <a:latin typeface="Source Sans Pro" panose="020B0503030403020204" pitchFamily="34" charset="0"/>
                <a:ea typeface="Source Sans Pro" panose="020B0503030403020204" pitchFamily="34" charset="0"/>
              </a:rPr>
              <a:t>Roadway capacity analysis compared to vehicles likely to evacuate</a:t>
            </a:r>
          </a:p>
          <a:p>
            <a:pPr marL="571471" indent="-571471" defTabSz="1828709">
              <a:lnSpc>
                <a:spcPct val="100000"/>
              </a:lnSpc>
              <a:spcBef>
                <a:spcPts val="2000"/>
              </a:spcBef>
              <a:buClrTx/>
            </a:pPr>
            <a:r>
              <a:rPr lang="en-US" sz="3200" b="1">
                <a:solidFill>
                  <a:srgbClr val="48773C"/>
                </a:solidFill>
                <a:latin typeface="Source Sans Pro" panose="020B0503030403020204" pitchFamily="34" charset="0"/>
                <a:ea typeface="Source Sans Pro" panose="020B0503030403020204" pitchFamily="34" charset="0"/>
              </a:rPr>
              <a:t>Medium effort: </a:t>
            </a:r>
            <a:r>
              <a:rPr lang="en-US" sz="3200">
                <a:solidFill>
                  <a:srgbClr val="414042"/>
                </a:solidFill>
                <a:latin typeface="Source Sans Pro" panose="020B0503030403020204" pitchFamily="34" charset="0"/>
                <a:ea typeface="Source Sans Pro" panose="020B0503030403020204" pitchFamily="34" charset="0"/>
              </a:rPr>
              <a:t>Roadway capacity analysis plus Origin-Destination analysis to identify evacuation distances and multi-hazard interactions </a:t>
            </a:r>
          </a:p>
          <a:p>
            <a:pPr marL="571471" indent="-571471" defTabSz="1828709">
              <a:lnSpc>
                <a:spcPct val="100000"/>
              </a:lnSpc>
              <a:spcBef>
                <a:spcPts val="2000"/>
              </a:spcBef>
              <a:buClrTx/>
            </a:pPr>
            <a:r>
              <a:rPr lang="en-US" sz="3200" b="1">
                <a:solidFill>
                  <a:srgbClr val="48773C"/>
                </a:solidFill>
                <a:latin typeface="Source Sans Pro" panose="020B0503030403020204" pitchFamily="34" charset="0"/>
                <a:ea typeface="Source Sans Pro" panose="020B0503030403020204" pitchFamily="34" charset="0"/>
              </a:rPr>
              <a:t>Higher effort: </a:t>
            </a:r>
            <a:r>
              <a:rPr lang="en-US" sz="3200">
                <a:solidFill>
                  <a:srgbClr val="414042"/>
                </a:solidFill>
                <a:latin typeface="Source Sans Pro" panose="020B0503030403020204" pitchFamily="34" charset="0"/>
                <a:ea typeface="Source Sans Pro" panose="020B0503030403020204" pitchFamily="34" charset="0"/>
              </a:rPr>
              <a:t>Modeled analysis of evacuation scenario(s) using Dynamic Traffic Assignment (DTA) evacuation module</a:t>
            </a:r>
          </a:p>
          <a:p>
            <a:pPr marL="1485826" lvl="1" indent="-571471" defTabSz="1828709">
              <a:lnSpc>
                <a:spcPct val="100000"/>
              </a:lnSpc>
              <a:spcBef>
                <a:spcPts val="1000"/>
              </a:spcBef>
              <a:buClrTx/>
            </a:pPr>
            <a:r>
              <a:rPr lang="en-US">
                <a:solidFill>
                  <a:srgbClr val="414042"/>
                </a:solidFill>
                <a:latin typeface="Source Sans Pro" panose="020B0503030403020204" pitchFamily="34" charset="0"/>
                <a:ea typeface="Source Sans Pro" panose="020B0503030403020204" pitchFamily="34" charset="0"/>
              </a:rPr>
              <a:t>If you anticipate a congested network with bottlenecks during the evacuation, particularly if they may affect route choice, use a simulation or Dynamic Traffic Assignment (DTA) Model to estimate ETEs</a:t>
            </a:r>
          </a:p>
          <a:p>
            <a:pPr marL="914354" lvl="1" indent="0" defTabSz="1828709">
              <a:lnSpc>
                <a:spcPct val="100000"/>
              </a:lnSpc>
              <a:spcBef>
                <a:spcPts val="1000"/>
              </a:spcBef>
              <a:buClrTx/>
              <a:buNone/>
            </a:pPr>
            <a:endParaRPr lang="en-US">
              <a:solidFill>
                <a:srgbClr val="414042"/>
              </a:solidFill>
              <a:latin typeface="Source Sans Pro" panose="020B0503030403020204" pitchFamily="34" charset="0"/>
              <a:ea typeface="Source Sans Pro" panose="020B0503030403020204" pitchFamily="34" charset="0"/>
            </a:endParaRPr>
          </a:p>
          <a:p>
            <a:pPr marL="0" indent="0" defTabSz="1828709">
              <a:lnSpc>
                <a:spcPct val="100000"/>
              </a:lnSpc>
              <a:spcBef>
                <a:spcPts val="2000"/>
              </a:spcBef>
              <a:buClrTx/>
              <a:buNone/>
            </a:pPr>
            <a:endParaRPr lang="en-US" sz="3200">
              <a:solidFill>
                <a:srgbClr val="FFFFFF">
                  <a:lumMod val="50000"/>
                </a:srgbClr>
              </a:solidFill>
              <a:latin typeface="Source Sans Pro" panose="020B0503030403020204" pitchFamily="34" charset="0"/>
              <a:ea typeface="Source Sans Pro" panose="020B0503030403020204" pitchFamily="34" charset="0"/>
            </a:endParaRPr>
          </a:p>
        </p:txBody>
      </p:sp>
      <p:pic>
        <p:nvPicPr>
          <p:cNvPr id="9" name="Picture 8">
            <a:extLst>
              <a:ext uri="{FF2B5EF4-FFF2-40B4-BE49-F238E27FC236}">
                <a16:creationId xmlns:a16="http://schemas.microsoft.com/office/drawing/2014/main" id="{6EB9E105-1DD8-A9B6-D555-5B3FD239C441}"/>
              </a:ext>
            </a:extLst>
          </p:cNvPr>
          <p:cNvPicPr>
            <a:picLocks noChangeAspect="1"/>
          </p:cNvPicPr>
          <p:nvPr/>
        </p:nvPicPr>
        <p:blipFill>
          <a:blip r:embed="rId3"/>
          <a:srcRect/>
          <a:stretch/>
        </p:blipFill>
        <p:spPr>
          <a:xfrm>
            <a:off x="20114369" y="12449933"/>
            <a:ext cx="3137274" cy="598835"/>
          </a:xfrm>
          <a:prstGeom prst="rect">
            <a:avLst/>
          </a:prstGeom>
        </p:spPr>
      </p:pic>
      <p:pic>
        <p:nvPicPr>
          <p:cNvPr id="3" name="Picture 2">
            <a:extLst>
              <a:ext uri="{FF2B5EF4-FFF2-40B4-BE49-F238E27FC236}">
                <a16:creationId xmlns:a16="http://schemas.microsoft.com/office/drawing/2014/main" id="{0D865D3C-AE64-5E3A-A69C-4CC0D2C65DFE}"/>
              </a:ext>
            </a:extLst>
          </p:cNvPr>
          <p:cNvPicPr>
            <a:picLocks noChangeAspect="1"/>
          </p:cNvPicPr>
          <p:nvPr/>
        </p:nvPicPr>
        <p:blipFill rotWithShape="1">
          <a:blip r:embed="rId4"/>
          <a:srcRect l="22669" r="756"/>
          <a:stretch/>
        </p:blipFill>
        <p:spPr>
          <a:xfrm>
            <a:off x="1477971" y="1368421"/>
            <a:ext cx="10713236" cy="11076923"/>
          </a:xfrm>
          <a:prstGeom prst="rect">
            <a:avLst/>
          </a:prstGeom>
        </p:spPr>
      </p:pic>
      <p:sp>
        <p:nvSpPr>
          <p:cNvPr id="5" name="TextBox 1">
            <a:extLst>
              <a:ext uri="{FF2B5EF4-FFF2-40B4-BE49-F238E27FC236}">
                <a16:creationId xmlns:a16="http://schemas.microsoft.com/office/drawing/2014/main" id="{2332DB0E-08B7-5E1A-B374-9D21FB28B2F4}"/>
              </a:ext>
            </a:extLst>
          </p:cNvPr>
          <p:cNvSpPr txBox="1"/>
          <p:nvPr/>
        </p:nvSpPr>
        <p:spPr>
          <a:xfrm>
            <a:off x="1440426" y="12445345"/>
            <a:ext cx="4731860" cy="103618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32">
              <a:spcAft>
                <a:spcPts val="1600"/>
              </a:spcAft>
              <a:buClrTx/>
            </a:pPr>
            <a:r>
              <a:rPr lang="en-US" sz="2400" i="1">
                <a:solidFill>
                  <a:srgbClr val="FAF0CD"/>
                </a:solidFill>
                <a:latin typeface="Source Sans Pro" panose="020B0503030403020204" pitchFamily="34" charset="0"/>
              </a:rPr>
              <a:t>Photo Credit:  kernvalleysun.com</a:t>
            </a:r>
          </a:p>
          <a:p>
            <a:pPr defTabSz="914332">
              <a:spcAft>
                <a:spcPts val="1600"/>
              </a:spcAft>
              <a:buClrTx/>
            </a:pPr>
            <a:endParaRPr lang="en-US" sz="2400" i="1">
              <a:solidFill>
                <a:srgbClr val="FAF0CD"/>
              </a:solidFill>
              <a:latin typeface="Source Sans Pro" panose="020B0503030403020204" pitchFamily="34" charset="0"/>
            </a:endParaRPr>
          </a:p>
        </p:txBody>
      </p:sp>
    </p:spTree>
    <p:extLst>
      <p:ext uri="{BB962C8B-B14F-4D97-AF65-F5344CB8AC3E}">
        <p14:creationId xmlns:p14="http://schemas.microsoft.com/office/powerpoint/2010/main" val="39284952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324AF3-741B-A399-6A54-FD36DC1BEEFC}"/>
              </a:ext>
            </a:extLst>
          </p:cNvPr>
          <p:cNvSpPr/>
          <p:nvPr/>
        </p:nvSpPr>
        <p:spPr>
          <a:xfrm>
            <a:off x="-1476" y="447"/>
            <a:ext cx="24365034" cy="13715107"/>
          </a:xfrm>
          <a:prstGeom prst="rect">
            <a:avLst/>
          </a:prstGeom>
          <a:gradFill flip="none" rotWithShape="1">
            <a:gsLst>
              <a:gs pos="0">
                <a:srgbClr val="48773C"/>
              </a:gs>
              <a:gs pos="57000">
                <a:schemeClr val="tx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Source Sans Pro" panose="020B0503030403020204" pitchFamily="34" charset="0"/>
            </a:endParaRPr>
          </a:p>
        </p:txBody>
      </p:sp>
      <p:sp>
        <p:nvSpPr>
          <p:cNvPr id="2" name="Title 1">
            <a:extLst>
              <a:ext uri="{FF2B5EF4-FFF2-40B4-BE49-F238E27FC236}">
                <a16:creationId xmlns:a16="http://schemas.microsoft.com/office/drawing/2014/main" id="{8B34F46C-4D3F-47E5-B638-F828E9280DB4}"/>
              </a:ext>
            </a:extLst>
          </p:cNvPr>
          <p:cNvSpPr>
            <a:spLocks noGrp="1"/>
          </p:cNvSpPr>
          <p:nvPr>
            <p:ph type="title"/>
          </p:nvPr>
        </p:nvSpPr>
        <p:spPr/>
        <p:txBody>
          <a:bodyPr/>
          <a:lstStyle/>
          <a:p>
            <a:r>
              <a:rPr lang="en-US" b="1">
                <a:solidFill>
                  <a:schemeClr val="bg1"/>
                </a:solidFill>
                <a:latin typeface="Source Sans Pro" panose="020B0503030403020204" pitchFamily="34" charset="0"/>
                <a:ea typeface="Source Sans Pro" panose="020B0503030403020204" pitchFamily="34" charset="0"/>
              </a:rPr>
              <a:t>EVAC+ Subarea Model</a:t>
            </a:r>
          </a:p>
        </p:txBody>
      </p:sp>
      <p:sp>
        <p:nvSpPr>
          <p:cNvPr id="3" name="Content Placeholder 2">
            <a:extLst>
              <a:ext uri="{FF2B5EF4-FFF2-40B4-BE49-F238E27FC236}">
                <a16:creationId xmlns:a16="http://schemas.microsoft.com/office/drawing/2014/main" id="{69A50BEE-FC89-4232-A3ED-EC3C86E4FE45}"/>
              </a:ext>
            </a:extLst>
          </p:cNvPr>
          <p:cNvSpPr>
            <a:spLocks noGrp="1"/>
          </p:cNvSpPr>
          <p:nvPr>
            <p:ph idx="1"/>
          </p:nvPr>
        </p:nvSpPr>
        <p:spPr>
          <a:xfrm>
            <a:off x="1676293" y="3290182"/>
            <a:ext cx="12722362" cy="10246273"/>
          </a:xfrm>
        </p:spPr>
        <p:txBody>
          <a:bodyPr>
            <a:normAutofit/>
          </a:bodyPr>
          <a:lstStyle/>
          <a:p>
            <a:r>
              <a:rPr lang="en-US">
                <a:solidFill>
                  <a:schemeClr val="bg1"/>
                </a:solidFill>
                <a:latin typeface="Source Sans Pro" panose="020B0503030403020204" pitchFamily="34" charset="0"/>
                <a:ea typeface="Source Sans Pro" panose="020B0503030403020204" pitchFamily="34" charset="0"/>
              </a:rPr>
              <a:t>Start with travel demand model. </a:t>
            </a:r>
          </a:p>
          <a:p>
            <a:r>
              <a:rPr lang="en-US">
                <a:solidFill>
                  <a:schemeClr val="bg1"/>
                </a:solidFill>
                <a:latin typeface="Source Sans Pro" panose="020B0503030403020204" pitchFamily="34" charset="0"/>
                <a:ea typeface="Source Sans Pro" panose="020B0503030403020204" pitchFamily="34" charset="0"/>
              </a:rPr>
              <a:t>Refine model network and land use data: </a:t>
            </a:r>
          </a:p>
          <a:p>
            <a:pPr lvl="1">
              <a:spcBef>
                <a:spcPts val="2000"/>
              </a:spcBef>
            </a:pPr>
            <a:r>
              <a:rPr lang="en-US" sz="4000">
                <a:solidFill>
                  <a:schemeClr val="bg1"/>
                </a:solidFill>
                <a:latin typeface="Source Sans Pro" panose="020B0503030403020204" pitchFamily="34" charset="0"/>
                <a:ea typeface="Source Sans Pro" panose="020B0503030403020204" pitchFamily="34" charset="0"/>
              </a:rPr>
              <a:t>Isolate a geographic subarea from the model</a:t>
            </a:r>
          </a:p>
          <a:p>
            <a:pPr lvl="1">
              <a:spcBef>
                <a:spcPts val="2000"/>
              </a:spcBef>
            </a:pPr>
            <a:r>
              <a:rPr lang="en-US" sz="4000">
                <a:solidFill>
                  <a:schemeClr val="bg1"/>
                </a:solidFill>
                <a:latin typeface="Source Sans Pro" panose="020B0503030403020204" pitchFamily="34" charset="0"/>
                <a:ea typeface="Source Sans Pro" panose="020B0503030403020204" pitchFamily="34" charset="0"/>
              </a:rPr>
              <a:t>Split Transportation Analysis Zones (TAZs)</a:t>
            </a:r>
          </a:p>
          <a:p>
            <a:pPr lvl="1">
              <a:spcBef>
                <a:spcPts val="2000"/>
              </a:spcBef>
            </a:pPr>
            <a:r>
              <a:rPr lang="en-US" sz="4000">
                <a:solidFill>
                  <a:schemeClr val="bg1"/>
                </a:solidFill>
                <a:latin typeface="Source Sans Pro" panose="020B0503030403020204" pitchFamily="34" charset="0"/>
                <a:ea typeface="Source Sans Pro" panose="020B0503030403020204" pitchFamily="34" charset="0"/>
              </a:rPr>
              <a:t>Update socio-economic data</a:t>
            </a:r>
          </a:p>
          <a:p>
            <a:pPr lvl="1">
              <a:spcBef>
                <a:spcPts val="2000"/>
              </a:spcBef>
            </a:pPr>
            <a:r>
              <a:rPr lang="en-US" sz="4000">
                <a:solidFill>
                  <a:schemeClr val="bg1"/>
                </a:solidFill>
                <a:latin typeface="Source Sans Pro" panose="020B0503030403020204" pitchFamily="34" charset="0"/>
                <a:ea typeface="Source Sans Pro" panose="020B0503030403020204" pitchFamily="34" charset="0"/>
              </a:rPr>
              <a:t>Refine and correct roadway network details, capacity assumptions, and speeds </a:t>
            </a:r>
          </a:p>
          <a:p>
            <a:pPr lvl="1">
              <a:spcBef>
                <a:spcPts val="2000"/>
              </a:spcBef>
            </a:pPr>
            <a:r>
              <a:rPr lang="en-US" sz="4000">
                <a:solidFill>
                  <a:schemeClr val="bg1"/>
                </a:solidFill>
                <a:latin typeface="Source Sans Pro" panose="020B0503030403020204" pitchFamily="34" charset="0"/>
                <a:ea typeface="Source Sans Pro" panose="020B0503030403020204" pitchFamily="34" charset="0"/>
              </a:rPr>
              <a:t>Calibrate the model to reflect baseline conditions</a:t>
            </a:r>
          </a:p>
          <a:p>
            <a:pPr lvl="1">
              <a:spcBef>
                <a:spcPts val="2000"/>
              </a:spcBef>
            </a:pPr>
            <a:r>
              <a:rPr lang="en-US" sz="4000">
                <a:solidFill>
                  <a:schemeClr val="bg1"/>
                </a:solidFill>
                <a:latin typeface="Source Sans Pro" panose="020B0503030403020204" pitchFamily="34" charset="0"/>
                <a:ea typeface="Source Sans Pro" panose="020B0503030403020204" pitchFamily="34" charset="0"/>
              </a:rPr>
              <a:t>Consider future roadway network modifications</a:t>
            </a:r>
          </a:p>
          <a:p>
            <a:pPr lvl="1">
              <a:spcBef>
                <a:spcPts val="2000"/>
              </a:spcBef>
            </a:pPr>
            <a:r>
              <a:rPr lang="en-US" sz="4000">
                <a:solidFill>
                  <a:schemeClr val="bg1"/>
                </a:solidFill>
                <a:latin typeface="Source Sans Pro" panose="020B0503030403020204" pitchFamily="34" charset="0"/>
                <a:ea typeface="Source Sans Pro" panose="020B0503030403020204" pitchFamily="34" charset="0"/>
              </a:rPr>
              <a:t>Consider future land use growth</a:t>
            </a:r>
          </a:p>
        </p:txBody>
      </p:sp>
      <p:pic>
        <p:nvPicPr>
          <p:cNvPr id="7" name="Picture 6" descr="A picture containing drawing, sign&#10;&#10;Description automatically generated">
            <a:extLst>
              <a:ext uri="{FF2B5EF4-FFF2-40B4-BE49-F238E27FC236}">
                <a16:creationId xmlns:a16="http://schemas.microsoft.com/office/drawing/2014/main" id="{EFF1BC79-544B-4E75-2BD0-76DA09CF76D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268703" y="547431"/>
            <a:ext cx="3615323" cy="679256"/>
          </a:xfrm>
          <a:prstGeom prst="rect">
            <a:avLst/>
          </a:prstGeom>
        </p:spPr>
      </p:pic>
      <p:pic>
        <p:nvPicPr>
          <p:cNvPr id="4" name="Picture 3">
            <a:extLst>
              <a:ext uri="{FF2B5EF4-FFF2-40B4-BE49-F238E27FC236}">
                <a16:creationId xmlns:a16="http://schemas.microsoft.com/office/drawing/2014/main" id="{E77663B0-6DEB-3499-AE26-623720841D6A}"/>
              </a:ext>
            </a:extLst>
          </p:cNvPr>
          <p:cNvPicPr>
            <a:picLocks noChangeAspect="1"/>
          </p:cNvPicPr>
          <p:nvPr/>
        </p:nvPicPr>
        <p:blipFill>
          <a:blip r:embed="rId4"/>
          <a:srcRect r="30451"/>
          <a:stretch/>
        </p:blipFill>
        <p:spPr>
          <a:xfrm>
            <a:off x="14672579" y="3290182"/>
            <a:ext cx="9418533" cy="9671274"/>
          </a:xfrm>
          <a:prstGeom prst="rect">
            <a:avLst/>
          </a:prstGeom>
        </p:spPr>
      </p:pic>
    </p:spTree>
    <p:extLst>
      <p:ext uri="{BB962C8B-B14F-4D97-AF65-F5344CB8AC3E}">
        <p14:creationId xmlns:p14="http://schemas.microsoft.com/office/powerpoint/2010/main" val="39228164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5E70B9-6357-3985-EB37-B87F6268DF5B}"/>
              </a:ext>
            </a:extLst>
          </p:cNvPr>
          <p:cNvSpPr/>
          <p:nvPr/>
        </p:nvSpPr>
        <p:spPr>
          <a:xfrm>
            <a:off x="1" y="447"/>
            <a:ext cx="24382411" cy="13715107"/>
          </a:xfrm>
          <a:prstGeom prst="rect">
            <a:avLst/>
          </a:prstGeom>
          <a:gradFill flip="none" rotWithShape="1">
            <a:gsLst>
              <a:gs pos="0">
                <a:srgbClr val="48773C"/>
              </a:gs>
              <a:gs pos="57000">
                <a:schemeClr val="tx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Source Sans Pro" panose="020B0503030403020204" pitchFamily="34" charset="0"/>
            </a:endParaRPr>
          </a:p>
        </p:txBody>
      </p:sp>
      <p:sp>
        <p:nvSpPr>
          <p:cNvPr id="2" name="Title 1">
            <a:extLst>
              <a:ext uri="{FF2B5EF4-FFF2-40B4-BE49-F238E27FC236}">
                <a16:creationId xmlns:a16="http://schemas.microsoft.com/office/drawing/2014/main" id="{59F15C75-6BC8-4723-92BE-AE00E3A06327}"/>
              </a:ext>
            </a:extLst>
          </p:cNvPr>
          <p:cNvSpPr>
            <a:spLocks noGrp="1"/>
          </p:cNvSpPr>
          <p:nvPr>
            <p:ph type="title"/>
          </p:nvPr>
        </p:nvSpPr>
        <p:spPr/>
        <p:txBody>
          <a:bodyPr/>
          <a:lstStyle/>
          <a:p>
            <a:r>
              <a:rPr lang="en-US" b="1">
                <a:solidFill>
                  <a:schemeClr val="bg1"/>
                </a:solidFill>
                <a:latin typeface="Source Sans Pro" panose="020B0503030403020204" pitchFamily="34" charset="0"/>
                <a:ea typeface="Source Sans Pro" panose="020B0503030403020204" pitchFamily="34" charset="0"/>
              </a:rPr>
              <a:t>EVAC+ Process</a:t>
            </a:r>
          </a:p>
        </p:txBody>
      </p:sp>
      <p:sp>
        <p:nvSpPr>
          <p:cNvPr id="3" name="Content Placeholder 2">
            <a:extLst>
              <a:ext uri="{FF2B5EF4-FFF2-40B4-BE49-F238E27FC236}">
                <a16:creationId xmlns:a16="http://schemas.microsoft.com/office/drawing/2014/main" id="{0DCC86F9-EEFC-4A0A-B973-219978C20BF5}"/>
              </a:ext>
            </a:extLst>
          </p:cNvPr>
          <p:cNvSpPr>
            <a:spLocks noGrp="1"/>
          </p:cNvSpPr>
          <p:nvPr>
            <p:ph idx="1"/>
          </p:nvPr>
        </p:nvSpPr>
        <p:spPr/>
        <p:txBody>
          <a:bodyPr/>
          <a:lstStyle/>
          <a:p>
            <a:pPr marL="1028649" indent="-1028649">
              <a:buFont typeface="+mj-lt"/>
              <a:buAutoNum type="arabicPeriod"/>
            </a:pPr>
            <a:r>
              <a:rPr lang="en-US">
                <a:solidFill>
                  <a:schemeClr val="bg1"/>
                </a:solidFill>
                <a:latin typeface="Source Sans Pro" panose="020B0503030403020204" pitchFamily="34" charset="0"/>
                <a:ea typeface="Source Sans Pro" panose="020B0503030403020204" pitchFamily="34" charset="0"/>
              </a:rPr>
              <a:t>Define evacuation scenario</a:t>
            </a:r>
          </a:p>
          <a:p>
            <a:pPr marL="1028649" indent="-1028649">
              <a:buFont typeface="+mj-lt"/>
              <a:buAutoNum type="arabicPeriod"/>
            </a:pPr>
            <a:r>
              <a:rPr lang="en-US">
                <a:solidFill>
                  <a:schemeClr val="bg1"/>
                </a:solidFill>
                <a:latin typeface="Source Sans Pro" panose="020B0503030403020204" pitchFamily="34" charset="0"/>
                <a:ea typeface="Source Sans Pro" panose="020B0503030403020204" pitchFamily="34" charset="0"/>
              </a:rPr>
              <a:t>Estimate trips during event (productions &amp; attractions)</a:t>
            </a:r>
          </a:p>
          <a:p>
            <a:pPr marL="1028649" indent="-1028649">
              <a:buFont typeface="+mj-lt"/>
              <a:buAutoNum type="arabicPeriod"/>
            </a:pPr>
            <a:r>
              <a:rPr lang="en-US">
                <a:solidFill>
                  <a:schemeClr val="bg1"/>
                </a:solidFill>
                <a:latin typeface="Source Sans Pro" panose="020B0503030403020204" pitchFamily="34" charset="0"/>
                <a:ea typeface="Source Sans Pro" panose="020B0503030403020204" pitchFamily="34" charset="0"/>
              </a:rPr>
              <a:t>Distribute trips according to evacuation demand curve</a:t>
            </a:r>
          </a:p>
          <a:p>
            <a:pPr marL="1028649" indent="-1028649">
              <a:buFont typeface="+mj-lt"/>
              <a:buAutoNum type="arabicPeriod"/>
            </a:pPr>
            <a:r>
              <a:rPr lang="en-US">
                <a:solidFill>
                  <a:schemeClr val="bg1"/>
                </a:solidFill>
                <a:latin typeface="Source Sans Pro" panose="020B0503030403020204" pitchFamily="34" charset="0"/>
                <a:ea typeface="Source Sans Pro" panose="020B0503030403020204" pitchFamily="34" charset="0"/>
              </a:rPr>
              <a:t>Assign trips to roadway network to see how congestion accumulates</a:t>
            </a:r>
          </a:p>
          <a:p>
            <a:pPr marL="1028649" indent="-1028649">
              <a:buFont typeface="+mj-lt"/>
              <a:buAutoNum type="arabicPeriod"/>
            </a:pPr>
            <a:r>
              <a:rPr lang="en-US">
                <a:solidFill>
                  <a:schemeClr val="bg1"/>
                </a:solidFill>
                <a:latin typeface="Source Sans Pro" panose="020B0503030403020204" pitchFamily="34" charset="0"/>
                <a:ea typeface="Source Sans Pro" panose="020B0503030403020204" pitchFamily="34" charset="0"/>
              </a:rPr>
              <a:t>Evacuation time estimates</a:t>
            </a:r>
          </a:p>
        </p:txBody>
      </p:sp>
      <p:pic>
        <p:nvPicPr>
          <p:cNvPr id="7" name="Picture 6" descr="A picture containing drawing, sign&#10;&#10;Description automatically generated">
            <a:extLst>
              <a:ext uri="{FF2B5EF4-FFF2-40B4-BE49-F238E27FC236}">
                <a16:creationId xmlns:a16="http://schemas.microsoft.com/office/drawing/2014/main" id="{A96A5697-9AB2-F6E7-C9D6-BEEB004A665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268703" y="547431"/>
            <a:ext cx="3615323" cy="679256"/>
          </a:xfrm>
          <a:prstGeom prst="rect">
            <a:avLst/>
          </a:prstGeom>
        </p:spPr>
      </p:pic>
    </p:spTree>
    <p:extLst>
      <p:ext uri="{BB962C8B-B14F-4D97-AF65-F5344CB8AC3E}">
        <p14:creationId xmlns:p14="http://schemas.microsoft.com/office/powerpoint/2010/main" val="35134439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B48DA8-52C0-818B-5AEA-596E457C34B2}"/>
              </a:ext>
            </a:extLst>
          </p:cNvPr>
          <p:cNvSpPr/>
          <p:nvPr/>
        </p:nvSpPr>
        <p:spPr>
          <a:xfrm>
            <a:off x="1" y="447"/>
            <a:ext cx="24382411" cy="13715107"/>
          </a:xfrm>
          <a:prstGeom prst="rect">
            <a:avLst/>
          </a:prstGeom>
          <a:gradFill flip="none" rotWithShape="1">
            <a:gsLst>
              <a:gs pos="0">
                <a:srgbClr val="48773C"/>
              </a:gs>
              <a:gs pos="57000">
                <a:schemeClr val="tx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Source Sans Pro" panose="020B0503030403020204" pitchFamily="34" charset="0"/>
            </a:endParaRPr>
          </a:p>
        </p:txBody>
      </p:sp>
      <p:pic>
        <p:nvPicPr>
          <p:cNvPr id="4" name="Picture 3">
            <a:extLst>
              <a:ext uri="{FF2B5EF4-FFF2-40B4-BE49-F238E27FC236}">
                <a16:creationId xmlns:a16="http://schemas.microsoft.com/office/drawing/2014/main" id="{13713017-57D0-A37B-01FE-496D55F5B857}"/>
              </a:ext>
            </a:extLst>
          </p:cNvPr>
          <p:cNvPicPr>
            <a:picLocks noChangeAspect="1"/>
          </p:cNvPicPr>
          <p:nvPr/>
        </p:nvPicPr>
        <p:blipFill rotWithShape="1">
          <a:blip r:embed="rId2">
            <a:extLst>
              <a:ext uri="{28A0092B-C50C-407E-A947-70E740481C1C}">
                <a14:useLocalDpi xmlns:a14="http://schemas.microsoft.com/office/drawing/2010/main" val="0"/>
              </a:ext>
            </a:extLst>
          </a:blip>
          <a:srcRect l="19929" r="35821"/>
          <a:stretch/>
        </p:blipFill>
        <p:spPr>
          <a:xfrm>
            <a:off x="12932216" y="2296208"/>
            <a:ext cx="8630986" cy="11052006"/>
          </a:xfrm>
          <a:prstGeom prst="rect">
            <a:avLst/>
          </a:prstGeom>
        </p:spPr>
      </p:pic>
      <p:sp>
        <p:nvSpPr>
          <p:cNvPr id="5" name="TextBox 4">
            <a:extLst>
              <a:ext uri="{FF2B5EF4-FFF2-40B4-BE49-F238E27FC236}">
                <a16:creationId xmlns:a16="http://schemas.microsoft.com/office/drawing/2014/main" id="{F4B95EFA-9117-AE2A-1DCE-EA85B7176048}"/>
              </a:ext>
            </a:extLst>
          </p:cNvPr>
          <p:cNvSpPr txBox="1"/>
          <p:nvPr/>
        </p:nvSpPr>
        <p:spPr>
          <a:xfrm>
            <a:off x="15481881" y="5003497"/>
            <a:ext cx="3666887" cy="707886"/>
          </a:xfrm>
          <a:prstGeom prst="rect">
            <a:avLst/>
          </a:prstGeom>
          <a:noFill/>
        </p:spPr>
        <p:txBody>
          <a:bodyPr wrap="square" rtlCol="0">
            <a:spAutoFit/>
          </a:bodyPr>
          <a:lstStyle/>
          <a:p>
            <a:pPr defTabSz="914354">
              <a:buClrTx/>
            </a:pPr>
            <a:r>
              <a:rPr lang="en-US" sz="4000" kern="1200">
                <a:latin typeface="Source Sans Pro" panose="020B0503030403020204" pitchFamily="34" charset="0"/>
                <a:ea typeface="Source Sans Pro" panose="020B0503030403020204" pitchFamily="34" charset="0"/>
                <a:cs typeface="Segoe UI" panose="020B0502040204020203" pitchFamily="34" charset="0"/>
              </a:rPr>
              <a:t>Phase 1</a:t>
            </a:r>
          </a:p>
        </p:txBody>
      </p:sp>
      <p:sp>
        <p:nvSpPr>
          <p:cNvPr id="6" name="TextBox 5">
            <a:extLst>
              <a:ext uri="{FF2B5EF4-FFF2-40B4-BE49-F238E27FC236}">
                <a16:creationId xmlns:a16="http://schemas.microsoft.com/office/drawing/2014/main" id="{8F87E3AD-2EBD-2D44-7479-053309833B9A}"/>
              </a:ext>
            </a:extLst>
          </p:cNvPr>
          <p:cNvSpPr txBox="1"/>
          <p:nvPr/>
        </p:nvSpPr>
        <p:spPr>
          <a:xfrm>
            <a:off x="15568447" y="8498791"/>
            <a:ext cx="3666887" cy="707886"/>
          </a:xfrm>
          <a:prstGeom prst="rect">
            <a:avLst/>
          </a:prstGeom>
          <a:noFill/>
        </p:spPr>
        <p:txBody>
          <a:bodyPr wrap="square" rtlCol="0">
            <a:spAutoFit/>
          </a:bodyPr>
          <a:lstStyle/>
          <a:p>
            <a:pPr defTabSz="914354">
              <a:buClrTx/>
            </a:pPr>
            <a:r>
              <a:rPr lang="en-US" sz="4000" kern="1200">
                <a:latin typeface="Source Sans Pro" panose="020B0503030403020204" pitchFamily="34" charset="0"/>
                <a:ea typeface="Source Sans Pro" panose="020B0503030403020204" pitchFamily="34" charset="0"/>
                <a:cs typeface="Segoe UI" panose="020B0502040204020203" pitchFamily="34" charset="0"/>
              </a:rPr>
              <a:t>Phase 2</a:t>
            </a:r>
          </a:p>
        </p:txBody>
      </p:sp>
      <p:sp>
        <p:nvSpPr>
          <p:cNvPr id="9" name="TextBox 8">
            <a:extLst>
              <a:ext uri="{FF2B5EF4-FFF2-40B4-BE49-F238E27FC236}">
                <a16:creationId xmlns:a16="http://schemas.microsoft.com/office/drawing/2014/main" id="{DC347A7D-374B-4149-2768-82EE8E647BFC}"/>
              </a:ext>
            </a:extLst>
          </p:cNvPr>
          <p:cNvSpPr txBox="1"/>
          <p:nvPr/>
        </p:nvSpPr>
        <p:spPr>
          <a:xfrm>
            <a:off x="13778068" y="2966876"/>
            <a:ext cx="3371630" cy="707886"/>
          </a:xfrm>
          <a:prstGeom prst="rect">
            <a:avLst/>
          </a:prstGeom>
          <a:solidFill>
            <a:srgbClr val="D8E3DB">
              <a:alpha val="74902"/>
            </a:srgbClr>
          </a:solidFill>
        </p:spPr>
        <p:txBody>
          <a:bodyPr wrap="square" rtlCol="0">
            <a:spAutoFit/>
          </a:bodyPr>
          <a:lstStyle/>
          <a:p>
            <a:pPr defTabSz="914354">
              <a:buClrTx/>
            </a:pPr>
            <a:r>
              <a:rPr lang="en-US" sz="4000" kern="1200">
                <a:latin typeface="Source Sans Pro" panose="020B0503030403020204" pitchFamily="34" charset="0"/>
                <a:ea typeface="Source Sans Pro" panose="020B0503030403020204" pitchFamily="34" charset="0"/>
                <a:cs typeface="Segoe UI" panose="020B0502040204020203" pitchFamily="34" charset="0"/>
              </a:rPr>
              <a:t>Scenario 2</a:t>
            </a:r>
          </a:p>
        </p:txBody>
      </p:sp>
      <p:pic>
        <p:nvPicPr>
          <p:cNvPr id="14" name="Picture 13">
            <a:extLst>
              <a:ext uri="{FF2B5EF4-FFF2-40B4-BE49-F238E27FC236}">
                <a16:creationId xmlns:a16="http://schemas.microsoft.com/office/drawing/2014/main" id="{3402B820-061D-852E-F7A5-8DAC5A87FA3F}"/>
              </a:ext>
            </a:extLst>
          </p:cNvPr>
          <p:cNvPicPr>
            <a:picLocks noChangeAspect="1"/>
          </p:cNvPicPr>
          <p:nvPr/>
        </p:nvPicPr>
        <p:blipFill rotWithShape="1">
          <a:blip r:embed="rId3">
            <a:extLst>
              <a:ext uri="{28A0092B-C50C-407E-A947-70E740481C1C}">
                <a14:useLocalDpi xmlns:a14="http://schemas.microsoft.com/office/drawing/2010/main" val="0"/>
              </a:ext>
            </a:extLst>
          </a:blip>
          <a:srcRect l="20224" r="35526"/>
          <a:stretch/>
        </p:blipFill>
        <p:spPr>
          <a:xfrm>
            <a:off x="2819213" y="2296204"/>
            <a:ext cx="8630988" cy="11052010"/>
          </a:xfrm>
          <a:prstGeom prst="rect">
            <a:avLst/>
          </a:prstGeom>
        </p:spPr>
      </p:pic>
      <p:sp>
        <p:nvSpPr>
          <p:cNvPr id="16" name="TextBox 15">
            <a:extLst>
              <a:ext uri="{FF2B5EF4-FFF2-40B4-BE49-F238E27FC236}">
                <a16:creationId xmlns:a16="http://schemas.microsoft.com/office/drawing/2014/main" id="{7A93A009-2722-9401-D25F-70D504505397}"/>
              </a:ext>
            </a:extLst>
          </p:cNvPr>
          <p:cNvSpPr txBox="1"/>
          <p:nvPr/>
        </p:nvSpPr>
        <p:spPr>
          <a:xfrm>
            <a:off x="5486044" y="5167117"/>
            <a:ext cx="3371630" cy="707886"/>
          </a:xfrm>
          <a:prstGeom prst="rect">
            <a:avLst/>
          </a:prstGeom>
          <a:noFill/>
        </p:spPr>
        <p:txBody>
          <a:bodyPr wrap="square" rtlCol="0">
            <a:spAutoFit/>
          </a:bodyPr>
          <a:lstStyle/>
          <a:p>
            <a:pPr defTabSz="914354">
              <a:buClrTx/>
            </a:pPr>
            <a:r>
              <a:rPr lang="en-US" sz="4000" kern="1200">
                <a:latin typeface="Source Sans Pro" panose="020B0503030403020204" pitchFamily="34" charset="0"/>
                <a:ea typeface="Source Sans Pro" panose="020B0503030403020204" pitchFamily="34" charset="0"/>
                <a:cs typeface="Segoe UI" panose="020B0502040204020203" pitchFamily="34" charset="0"/>
              </a:rPr>
              <a:t>Phase 1</a:t>
            </a:r>
          </a:p>
        </p:txBody>
      </p:sp>
      <p:sp>
        <p:nvSpPr>
          <p:cNvPr id="17" name="TextBox 16">
            <a:extLst>
              <a:ext uri="{FF2B5EF4-FFF2-40B4-BE49-F238E27FC236}">
                <a16:creationId xmlns:a16="http://schemas.microsoft.com/office/drawing/2014/main" id="{0D6C60EA-0967-7B8D-8569-55A2DB18C54D}"/>
              </a:ext>
            </a:extLst>
          </p:cNvPr>
          <p:cNvSpPr txBox="1"/>
          <p:nvPr/>
        </p:nvSpPr>
        <p:spPr>
          <a:xfrm>
            <a:off x="7133763" y="10872535"/>
            <a:ext cx="3371630" cy="707886"/>
          </a:xfrm>
          <a:prstGeom prst="rect">
            <a:avLst/>
          </a:prstGeom>
          <a:noFill/>
        </p:spPr>
        <p:txBody>
          <a:bodyPr wrap="square" rtlCol="0">
            <a:spAutoFit/>
          </a:bodyPr>
          <a:lstStyle/>
          <a:p>
            <a:pPr defTabSz="914354">
              <a:buClrTx/>
            </a:pPr>
            <a:r>
              <a:rPr lang="en-US" sz="4000" kern="1200">
                <a:latin typeface="Source Sans Pro" panose="020B0503030403020204" pitchFamily="34" charset="0"/>
                <a:ea typeface="Source Sans Pro" panose="020B0503030403020204" pitchFamily="34" charset="0"/>
                <a:cs typeface="Segoe UI" panose="020B0502040204020203" pitchFamily="34" charset="0"/>
              </a:rPr>
              <a:t>Phase 2</a:t>
            </a:r>
          </a:p>
        </p:txBody>
      </p:sp>
      <p:sp>
        <p:nvSpPr>
          <p:cNvPr id="18" name="TextBox 17">
            <a:extLst>
              <a:ext uri="{FF2B5EF4-FFF2-40B4-BE49-F238E27FC236}">
                <a16:creationId xmlns:a16="http://schemas.microsoft.com/office/drawing/2014/main" id="{51C68C72-D050-5455-B17D-A2AB11736F62}"/>
              </a:ext>
            </a:extLst>
          </p:cNvPr>
          <p:cNvSpPr txBox="1"/>
          <p:nvPr/>
        </p:nvSpPr>
        <p:spPr>
          <a:xfrm>
            <a:off x="3343903" y="2966876"/>
            <a:ext cx="3371630" cy="707886"/>
          </a:xfrm>
          <a:prstGeom prst="rect">
            <a:avLst/>
          </a:prstGeom>
          <a:solidFill>
            <a:srgbClr val="D8E3DB">
              <a:alpha val="74902"/>
            </a:srgbClr>
          </a:solidFill>
        </p:spPr>
        <p:txBody>
          <a:bodyPr wrap="square" rtlCol="0">
            <a:spAutoFit/>
          </a:bodyPr>
          <a:lstStyle/>
          <a:p>
            <a:pPr defTabSz="914354">
              <a:buClrTx/>
            </a:pPr>
            <a:r>
              <a:rPr lang="en-US" sz="4000" kern="1200">
                <a:latin typeface="Source Sans Pro" panose="020B0503030403020204" pitchFamily="34" charset="0"/>
                <a:ea typeface="Source Sans Pro" panose="020B0503030403020204" pitchFamily="34" charset="0"/>
                <a:cs typeface="Segoe UI" panose="020B0502040204020203" pitchFamily="34" charset="0"/>
              </a:rPr>
              <a:t>Scenario 1</a:t>
            </a:r>
          </a:p>
        </p:txBody>
      </p:sp>
      <p:pic>
        <p:nvPicPr>
          <p:cNvPr id="7" name="Picture 6" descr="A picture containing drawing, sign&#10;&#10;Description automatically generated">
            <a:extLst>
              <a:ext uri="{FF2B5EF4-FFF2-40B4-BE49-F238E27FC236}">
                <a16:creationId xmlns:a16="http://schemas.microsoft.com/office/drawing/2014/main" id="{C71E84EB-329D-E4A5-4046-1C659C6C383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0268703" y="547431"/>
            <a:ext cx="3615323" cy="679256"/>
          </a:xfrm>
          <a:prstGeom prst="rect">
            <a:avLst/>
          </a:prstGeom>
        </p:spPr>
      </p:pic>
      <p:sp>
        <p:nvSpPr>
          <p:cNvPr id="8" name="Title 1">
            <a:extLst>
              <a:ext uri="{FF2B5EF4-FFF2-40B4-BE49-F238E27FC236}">
                <a16:creationId xmlns:a16="http://schemas.microsoft.com/office/drawing/2014/main" id="{AC12267E-504B-62C6-4F6E-708E0A17DE01}"/>
              </a:ext>
            </a:extLst>
          </p:cNvPr>
          <p:cNvSpPr>
            <a:spLocks noGrp="1"/>
          </p:cNvSpPr>
          <p:nvPr>
            <p:ph type="title"/>
          </p:nvPr>
        </p:nvSpPr>
        <p:spPr>
          <a:xfrm>
            <a:off x="1676291" y="730650"/>
            <a:ext cx="21029831" cy="2650953"/>
          </a:xfrm>
        </p:spPr>
        <p:txBody>
          <a:bodyPr/>
          <a:lstStyle/>
          <a:p>
            <a:r>
              <a:rPr lang="en-US" b="1">
                <a:solidFill>
                  <a:schemeClr val="bg1"/>
                </a:solidFill>
                <a:latin typeface="Source Sans Pro" panose="020B0503030403020204" pitchFamily="34" charset="0"/>
                <a:ea typeface="Source Sans Pro" panose="020B0503030403020204" pitchFamily="34" charset="0"/>
              </a:rPr>
              <a:t>1. Define Evacuation Scenario</a:t>
            </a:r>
          </a:p>
        </p:txBody>
      </p:sp>
    </p:spTree>
    <p:extLst>
      <p:ext uri="{BB962C8B-B14F-4D97-AF65-F5344CB8AC3E}">
        <p14:creationId xmlns:p14="http://schemas.microsoft.com/office/powerpoint/2010/main" val="26134094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152105-3547-835E-5F29-1ABD132C72EF}"/>
              </a:ext>
            </a:extLst>
          </p:cNvPr>
          <p:cNvSpPr/>
          <p:nvPr/>
        </p:nvSpPr>
        <p:spPr>
          <a:xfrm>
            <a:off x="14018138" y="447"/>
            <a:ext cx="10346896" cy="13715107"/>
          </a:xfrm>
          <a:prstGeom prst="rect">
            <a:avLst/>
          </a:prstGeom>
          <a:gradFill flip="none" rotWithShape="1">
            <a:gsLst>
              <a:gs pos="0">
                <a:srgbClr val="48773C"/>
              </a:gs>
              <a:gs pos="57000">
                <a:schemeClr val="tx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Source Sans Pro" panose="020B0503030403020204" pitchFamily="34" charset="0"/>
            </a:endParaRPr>
          </a:p>
        </p:txBody>
      </p:sp>
      <p:sp>
        <p:nvSpPr>
          <p:cNvPr id="5" name="TextBox 4">
            <a:extLst>
              <a:ext uri="{FF2B5EF4-FFF2-40B4-BE49-F238E27FC236}">
                <a16:creationId xmlns:a16="http://schemas.microsoft.com/office/drawing/2014/main" id="{FD008520-DABA-64BA-A6CA-75672F262081}"/>
              </a:ext>
            </a:extLst>
          </p:cNvPr>
          <p:cNvSpPr txBox="1"/>
          <p:nvPr/>
        </p:nvSpPr>
        <p:spPr>
          <a:xfrm>
            <a:off x="1637382" y="3336576"/>
            <a:ext cx="11841215" cy="918521"/>
          </a:xfrm>
          <a:prstGeom prst="rect">
            <a:avLst/>
          </a:prstGeom>
          <a:noFill/>
        </p:spPr>
        <p:txBody>
          <a:bodyPr wrap="square" rtlCol="0">
            <a:spAutoFit/>
          </a:bodyPr>
          <a:lstStyle/>
          <a:p>
            <a:pPr defTabSz="1828709">
              <a:lnSpc>
                <a:spcPct val="150000"/>
              </a:lnSpc>
              <a:spcBef>
                <a:spcPts val="2000"/>
              </a:spcBef>
              <a:buClrTx/>
            </a:pPr>
            <a:r>
              <a:rPr lang="en-US" sz="4000" kern="1200" spc="600">
                <a:solidFill>
                  <a:srgbClr val="414042"/>
                </a:solidFill>
                <a:latin typeface="Source Sans Pro" panose="020B0503030403020204" pitchFamily="34" charset="0"/>
                <a:ea typeface="Source Sans Pro" panose="020B0503030403020204" pitchFamily="34" charset="0"/>
                <a:cs typeface="+mn-cs"/>
              </a:rPr>
              <a:t>Network Considerations</a:t>
            </a:r>
          </a:p>
        </p:txBody>
      </p:sp>
      <p:cxnSp>
        <p:nvCxnSpPr>
          <p:cNvPr id="9" name="Straight Connector 8">
            <a:extLst>
              <a:ext uri="{FF2B5EF4-FFF2-40B4-BE49-F238E27FC236}">
                <a16:creationId xmlns:a16="http://schemas.microsoft.com/office/drawing/2014/main" id="{035667F2-2629-BB1E-6801-CAAD0A1C7135}"/>
              </a:ext>
            </a:extLst>
          </p:cNvPr>
          <p:cNvCxnSpPr>
            <a:cxnSpLocks/>
          </p:cNvCxnSpPr>
          <p:nvPr/>
        </p:nvCxnSpPr>
        <p:spPr>
          <a:xfrm>
            <a:off x="1793719" y="4393030"/>
            <a:ext cx="2361138"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4A68C9B-7423-0AF2-0E6A-CD9DDAE28AC1}"/>
              </a:ext>
            </a:extLst>
          </p:cNvPr>
          <p:cNvPicPr>
            <a:picLocks noChangeAspect="1"/>
          </p:cNvPicPr>
          <p:nvPr/>
        </p:nvPicPr>
        <p:blipFill rotWithShape="1">
          <a:blip r:embed="rId3">
            <a:extLst>
              <a:ext uri="{28A0092B-C50C-407E-A947-70E740481C1C}">
                <a14:useLocalDpi xmlns:a14="http://schemas.microsoft.com/office/drawing/2010/main" val="0"/>
              </a:ext>
            </a:extLst>
          </a:blip>
          <a:srcRect l="9129" t="9" r="37522" b="-9"/>
          <a:stretch/>
        </p:blipFill>
        <p:spPr>
          <a:xfrm>
            <a:off x="13386814" y="1092539"/>
            <a:ext cx="8274349" cy="11530923"/>
          </a:xfrm>
          <a:prstGeom prst="rect">
            <a:avLst/>
          </a:prstGeom>
          <a:ln>
            <a:noFill/>
          </a:ln>
          <a:effectLst>
            <a:outerShdw blurRad="292100" dist="139700" dir="2700000" algn="tl" rotWithShape="0">
              <a:srgbClr val="333333">
                <a:alpha val="65000"/>
              </a:srgbClr>
            </a:outerShdw>
          </a:effectLst>
        </p:spPr>
      </p:pic>
      <p:sp>
        <p:nvSpPr>
          <p:cNvPr id="2" name="Text Placeholder 8">
            <a:extLst>
              <a:ext uri="{FF2B5EF4-FFF2-40B4-BE49-F238E27FC236}">
                <a16:creationId xmlns:a16="http://schemas.microsoft.com/office/drawing/2014/main" id="{6EECF461-5EC8-FF18-EC3E-FFD8CF0C1EB0}"/>
              </a:ext>
            </a:extLst>
          </p:cNvPr>
          <p:cNvSpPr txBox="1">
            <a:spLocks/>
          </p:cNvSpPr>
          <p:nvPr/>
        </p:nvSpPr>
        <p:spPr>
          <a:xfrm>
            <a:off x="1307178" y="4905687"/>
            <a:ext cx="11068745" cy="76226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471" indent="-571471" defTabSz="1828709">
              <a:lnSpc>
                <a:spcPct val="110000"/>
              </a:lnSpc>
              <a:spcBef>
                <a:spcPts val="2000"/>
              </a:spcBef>
              <a:buClrTx/>
            </a:pPr>
            <a:r>
              <a:rPr lang="en-US" sz="3200">
                <a:solidFill>
                  <a:srgbClr val="414042"/>
                </a:solidFill>
                <a:latin typeface="Source Sans Pro" panose="020B0503030403020204" pitchFamily="34" charset="0"/>
                <a:ea typeface="Source Sans Pro" panose="020B0503030403020204" pitchFamily="34" charset="0"/>
              </a:rPr>
              <a:t>Modify network to reflect desired conditions</a:t>
            </a:r>
          </a:p>
          <a:p>
            <a:pPr marL="1485826" lvl="1" indent="-571471" defTabSz="1828709">
              <a:lnSpc>
                <a:spcPct val="110000"/>
              </a:lnSpc>
              <a:spcBef>
                <a:spcPts val="1000"/>
              </a:spcBef>
              <a:buClrTx/>
            </a:pPr>
            <a:r>
              <a:rPr lang="en-US" sz="3200">
                <a:solidFill>
                  <a:srgbClr val="414042"/>
                </a:solidFill>
                <a:latin typeface="Source Sans Pro" panose="020B0503030403020204" pitchFamily="34" charset="0"/>
                <a:ea typeface="Source Sans Pro" panose="020B0503030403020204" pitchFamily="34" charset="0"/>
              </a:rPr>
              <a:t>Road closures</a:t>
            </a:r>
          </a:p>
          <a:p>
            <a:pPr marL="1485826" lvl="1" indent="-571471" defTabSz="1828709">
              <a:lnSpc>
                <a:spcPct val="110000"/>
              </a:lnSpc>
              <a:spcBef>
                <a:spcPts val="1000"/>
              </a:spcBef>
              <a:buClrTx/>
            </a:pPr>
            <a:r>
              <a:rPr lang="en-US" sz="3200">
                <a:solidFill>
                  <a:srgbClr val="414042"/>
                </a:solidFill>
                <a:latin typeface="Source Sans Pro" panose="020B0503030403020204" pitchFamily="34" charset="0"/>
                <a:ea typeface="Source Sans Pro" panose="020B0503030403020204" pitchFamily="34" charset="0"/>
              </a:rPr>
              <a:t>Contraflow/additional evacuation capacity</a:t>
            </a:r>
          </a:p>
          <a:p>
            <a:pPr marL="571471" indent="-571471" defTabSz="1828709">
              <a:lnSpc>
                <a:spcPct val="110000"/>
              </a:lnSpc>
              <a:spcBef>
                <a:spcPts val="2000"/>
              </a:spcBef>
              <a:buClrTx/>
            </a:pPr>
            <a:r>
              <a:rPr lang="en-US" sz="3200">
                <a:solidFill>
                  <a:srgbClr val="414042"/>
                </a:solidFill>
                <a:latin typeface="Source Sans Pro" panose="020B0503030403020204" pitchFamily="34" charset="0"/>
                <a:ea typeface="Source Sans Pro" panose="020B0503030403020204" pitchFamily="34" charset="0"/>
              </a:rPr>
              <a:t>Modify network to account for reduced evacuation network capacity as relevant (e.g., effect of smoke and atypical driver behavior during wildfire/hazard event)</a:t>
            </a:r>
          </a:p>
          <a:p>
            <a:pPr marL="571471" indent="-571471" defTabSz="1828709">
              <a:lnSpc>
                <a:spcPct val="110000"/>
              </a:lnSpc>
              <a:spcBef>
                <a:spcPts val="2000"/>
              </a:spcBef>
              <a:buClrTx/>
            </a:pPr>
            <a:r>
              <a:rPr lang="en-US" sz="3200">
                <a:solidFill>
                  <a:srgbClr val="414042"/>
                </a:solidFill>
                <a:latin typeface="Source Sans Pro" panose="020B0503030403020204" pitchFamily="34" charset="0"/>
                <a:ea typeface="Source Sans Pro" panose="020B0503030403020204" pitchFamily="34" charset="0"/>
              </a:rPr>
              <a:t>Consider extracting total evacuation times when 90% and 100% of population are evacuated</a:t>
            </a:r>
          </a:p>
          <a:p>
            <a:pPr marL="457177" indent="-457177" defTabSz="1828709">
              <a:spcBef>
                <a:spcPts val="2000"/>
              </a:spcBef>
              <a:buClrTx/>
            </a:pPr>
            <a:endParaRPr lang="en-US" sz="5600">
              <a:solidFill>
                <a:srgbClr val="000000"/>
              </a:solidFill>
              <a:latin typeface="Calibri" panose="020F0502020204030204"/>
            </a:endParaRPr>
          </a:p>
        </p:txBody>
      </p:sp>
      <p:pic>
        <p:nvPicPr>
          <p:cNvPr id="7" name="Picture 6">
            <a:extLst>
              <a:ext uri="{FF2B5EF4-FFF2-40B4-BE49-F238E27FC236}">
                <a16:creationId xmlns:a16="http://schemas.microsoft.com/office/drawing/2014/main" id="{6DEE4DE0-81C8-F853-5DF4-8D34F8113D94}"/>
              </a:ext>
            </a:extLst>
          </p:cNvPr>
          <p:cNvPicPr>
            <a:picLocks noChangeAspect="1"/>
          </p:cNvPicPr>
          <p:nvPr/>
        </p:nvPicPr>
        <p:blipFill>
          <a:blip r:embed="rId4"/>
          <a:srcRect/>
          <a:stretch/>
        </p:blipFill>
        <p:spPr>
          <a:xfrm>
            <a:off x="927530" y="12344044"/>
            <a:ext cx="3137274" cy="598835"/>
          </a:xfrm>
          <a:prstGeom prst="rect">
            <a:avLst/>
          </a:prstGeom>
        </p:spPr>
      </p:pic>
      <p:sp>
        <p:nvSpPr>
          <p:cNvPr id="3" name="Title 1">
            <a:extLst>
              <a:ext uri="{FF2B5EF4-FFF2-40B4-BE49-F238E27FC236}">
                <a16:creationId xmlns:a16="http://schemas.microsoft.com/office/drawing/2014/main" id="{07385A9A-8ABB-8B71-DC48-F789BA5BA907}"/>
              </a:ext>
            </a:extLst>
          </p:cNvPr>
          <p:cNvSpPr>
            <a:spLocks noGrp="1"/>
          </p:cNvSpPr>
          <p:nvPr>
            <p:ph type="title"/>
          </p:nvPr>
        </p:nvSpPr>
        <p:spPr>
          <a:xfrm>
            <a:off x="1676292" y="730650"/>
            <a:ext cx="12341846" cy="2650953"/>
          </a:xfrm>
        </p:spPr>
        <p:txBody>
          <a:bodyPr/>
          <a:lstStyle/>
          <a:p>
            <a:r>
              <a:rPr lang="en-US" b="1">
                <a:solidFill>
                  <a:srgbClr val="48773C"/>
                </a:solidFill>
                <a:latin typeface="Source Sans Pro" panose="020B0503030403020204" pitchFamily="34" charset="0"/>
                <a:ea typeface="Source Sans Pro" panose="020B0503030403020204" pitchFamily="34" charset="0"/>
              </a:rPr>
              <a:t>1. Define Evacuation Scenario</a:t>
            </a:r>
          </a:p>
        </p:txBody>
      </p:sp>
    </p:spTree>
    <p:extLst>
      <p:ext uri="{BB962C8B-B14F-4D97-AF65-F5344CB8AC3E}">
        <p14:creationId xmlns:p14="http://schemas.microsoft.com/office/powerpoint/2010/main" val="41615227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759D95-FDA0-8092-4393-4FE1C2A1CCED}"/>
              </a:ext>
            </a:extLst>
          </p:cNvPr>
          <p:cNvSpPr/>
          <p:nvPr/>
        </p:nvSpPr>
        <p:spPr>
          <a:xfrm>
            <a:off x="1" y="447"/>
            <a:ext cx="10346896" cy="13715107"/>
          </a:xfrm>
          <a:prstGeom prst="rect">
            <a:avLst/>
          </a:prstGeom>
          <a:gradFill flip="none" rotWithShape="1">
            <a:gsLst>
              <a:gs pos="0">
                <a:srgbClr val="48773C"/>
              </a:gs>
              <a:gs pos="57000">
                <a:schemeClr val="tx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Source Sans Pro" panose="020B0503030403020204" pitchFamily="34" charset="0"/>
            </a:endParaRPr>
          </a:p>
        </p:txBody>
      </p:sp>
      <p:cxnSp>
        <p:nvCxnSpPr>
          <p:cNvPr id="9" name="Straight Connector 8">
            <a:extLst>
              <a:ext uri="{FF2B5EF4-FFF2-40B4-BE49-F238E27FC236}">
                <a16:creationId xmlns:a16="http://schemas.microsoft.com/office/drawing/2014/main" id="{035667F2-2629-BB1E-6801-CAAD0A1C7135}"/>
              </a:ext>
            </a:extLst>
          </p:cNvPr>
          <p:cNvCxnSpPr>
            <a:cxnSpLocks/>
          </p:cNvCxnSpPr>
          <p:nvPr/>
        </p:nvCxnSpPr>
        <p:spPr>
          <a:xfrm>
            <a:off x="11762374" y="3787478"/>
            <a:ext cx="2361138"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57E2676-55C0-B983-3C2A-4CE11A8C5250}"/>
              </a:ext>
            </a:extLst>
          </p:cNvPr>
          <p:cNvSpPr txBox="1"/>
          <p:nvPr/>
        </p:nvSpPr>
        <p:spPr>
          <a:xfrm>
            <a:off x="11524306" y="3984245"/>
            <a:ext cx="11727336" cy="7520007"/>
          </a:xfrm>
          <a:prstGeom prst="rect">
            <a:avLst/>
          </a:prstGeom>
          <a:noFill/>
        </p:spPr>
        <p:txBody>
          <a:bodyPr wrap="square" rtlCol="0">
            <a:spAutoFit/>
          </a:bodyPr>
          <a:lstStyle/>
          <a:p>
            <a:pPr marL="685766" indent="-685766" defTabSz="914354">
              <a:spcBef>
                <a:spcPts val="2000"/>
              </a:spcBef>
              <a:buClrTx/>
              <a:buFont typeface="Arial" panose="020B0604020202020204" pitchFamily="34" charset="0"/>
              <a:buChar char="•"/>
            </a:pPr>
            <a:r>
              <a:rPr lang="en-US" sz="3200" kern="1200">
                <a:solidFill>
                  <a:srgbClr val="414042"/>
                </a:solidFill>
                <a:latin typeface="Source Sans Pro" panose="020B0503030403020204" pitchFamily="34" charset="0"/>
                <a:ea typeface="Source Sans Pro" panose="020B0503030403020204" pitchFamily="34" charset="0"/>
                <a:cs typeface="+mn-cs"/>
              </a:rPr>
              <a:t>Forecast evacuation vehicle trips for </a:t>
            </a:r>
            <a:r>
              <a:rPr lang="en-US" sz="3200" b="1" kern="1200">
                <a:solidFill>
                  <a:srgbClr val="414042"/>
                </a:solidFill>
                <a:latin typeface="Source Sans Pro" panose="020B0503030403020204" pitchFamily="34" charset="0"/>
                <a:ea typeface="Source Sans Pro" panose="020B0503030403020204" pitchFamily="34" charset="0"/>
                <a:cs typeface="+mn-cs"/>
              </a:rPr>
              <a:t>community population groups</a:t>
            </a:r>
            <a:r>
              <a:rPr lang="en-US" sz="3200" kern="1200">
                <a:solidFill>
                  <a:srgbClr val="414042"/>
                </a:solidFill>
                <a:latin typeface="Source Sans Pro" panose="020B0503030403020204" pitchFamily="34" charset="0"/>
                <a:ea typeface="Source Sans Pro" panose="020B0503030403020204" pitchFamily="34" charset="0"/>
                <a:cs typeface="+mn-cs"/>
              </a:rPr>
              <a:t> and </a:t>
            </a:r>
            <a:r>
              <a:rPr lang="en-US" sz="3200" b="1" kern="1200">
                <a:solidFill>
                  <a:srgbClr val="414042"/>
                </a:solidFill>
                <a:latin typeface="Source Sans Pro" panose="020B0503030403020204" pitchFamily="34" charset="0"/>
                <a:ea typeface="Source Sans Pro" panose="020B0503030403020204" pitchFamily="34" charset="0"/>
                <a:cs typeface="+mn-cs"/>
              </a:rPr>
              <a:t>project population groups </a:t>
            </a:r>
            <a:r>
              <a:rPr lang="en-US" sz="3200" kern="1200">
                <a:solidFill>
                  <a:srgbClr val="414042"/>
                </a:solidFill>
                <a:latin typeface="Source Sans Pro" panose="020B0503030403020204" pitchFamily="34" charset="0"/>
                <a:ea typeface="Source Sans Pro" panose="020B0503030403020204" pitchFamily="34" charset="0"/>
                <a:cs typeface="+mn-cs"/>
              </a:rPr>
              <a:t>(residents, employees, and/or visitors)</a:t>
            </a:r>
          </a:p>
          <a:p>
            <a:pPr marL="685766" indent="-685766" defTabSz="914354">
              <a:spcBef>
                <a:spcPts val="2000"/>
              </a:spcBef>
              <a:buClrTx/>
              <a:buFont typeface="Arial" panose="020B0604020202020204" pitchFamily="34" charset="0"/>
              <a:buChar char="•"/>
            </a:pPr>
            <a:r>
              <a:rPr lang="en-US" sz="3200" kern="1200">
                <a:solidFill>
                  <a:srgbClr val="414042"/>
                </a:solidFill>
                <a:latin typeface="Source Sans Pro" panose="020B0503030403020204" pitchFamily="34" charset="0"/>
                <a:ea typeface="Source Sans Pro" panose="020B0503030403020204" pitchFamily="34" charset="0"/>
                <a:cs typeface="+mn-cs"/>
              </a:rPr>
              <a:t>Estimate population of each group at time of evacuation notice(s)</a:t>
            </a:r>
          </a:p>
          <a:p>
            <a:pPr marL="685766" indent="-685766" defTabSz="914354">
              <a:spcBef>
                <a:spcPts val="2000"/>
              </a:spcBef>
              <a:buClrTx/>
              <a:buFont typeface="Arial" panose="020B0604020202020204" pitchFamily="34" charset="0"/>
              <a:buChar char="•"/>
            </a:pPr>
            <a:r>
              <a:rPr lang="en-US" sz="3200" b="1" kern="1200">
                <a:solidFill>
                  <a:srgbClr val="414042"/>
                </a:solidFill>
                <a:latin typeface="Source Sans Pro" panose="020B0503030403020204" pitchFamily="34" charset="0"/>
                <a:ea typeface="Source Sans Pro" panose="020B0503030403020204" pitchFamily="34" charset="0"/>
                <a:cs typeface="+mn-cs"/>
              </a:rPr>
              <a:t>Travel Demand Models: </a:t>
            </a:r>
            <a:r>
              <a:rPr lang="en-US" sz="3200" kern="1200">
                <a:solidFill>
                  <a:srgbClr val="414042"/>
                </a:solidFill>
                <a:latin typeface="Source Sans Pro" panose="020B0503030403020204" pitchFamily="34" charset="0"/>
                <a:ea typeface="Source Sans Pro" panose="020B0503030403020204" pitchFamily="34" charset="0"/>
                <a:cs typeface="+mn-cs"/>
              </a:rPr>
              <a:t>Built to estimate weekday daily and peak hour demands for normal trip purposes</a:t>
            </a:r>
          </a:p>
          <a:p>
            <a:pPr marL="685766" indent="-685766" defTabSz="914354">
              <a:spcBef>
                <a:spcPts val="2000"/>
              </a:spcBef>
              <a:buClrTx/>
              <a:buFont typeface="Arial" panose="020B0604020202020204" pitchFamily="34" charset="0"/>
              <a:buChar char="•"/>
            </a:pPr>
            <a:r>
              <a:rPr lang="en-US" sz="3200" b="1" kern="1200">
                <a:solidFill>
                  <a:srgbClr val="414042"/>
                </a:solidFill>
                <a:latin typeface="Source Sans Pro" panose="020B0503030403020204" pitchFamily="34" charset="0"/>
                <a:ea typeface="Source Sans Pro" panose="020B0503030403020204" pitchFamily="34" charset="0"/>
                <a:cs typeface="+mn-cs"/>
              </a:rPr>
              <a:t>Residential Evacuation Trip Demand: </a:t>
            </a:r>
            <a:r>
              <a:rPr lang="en-US" sz="3200" kern="1200">
                <a:solidFill>
                  <a:srgbClr val="414042"/>
                </a:solidFill>
                <a:latin typeface="Source Sans Pro" panose="020B0503030403020204" pitchFamily="34" charset="0"/>
                <a:ea typeface="Source Sans Pro" panose="020B0503030403020204" pitchFamily="34" charset="0"/>
                <a:cs typeface="+mn-cs"/>
              </a:rPr>
              <a:t>Varies based on household persons/vehicles/income levels (1.89 Veh/HH, UCB survey, 2017-19 fires)</a:t>
            </a:r>
          </a:p>
          <a:p>
            <a:pPr marL="685766" indent="-685766" defTabSz="914354">
              <a:spcBef>
                <a:spcPts val="2000"/>
              </a:spcBef>
              <a:buClrTx/>
              <a:buFont typeface="Arial" panose="020B0604020202020204" pitchFamily="34" charset="0"/>
              <a:buChar char="•"/>
            </a:pPr>
            <a:r>
              <a:rPr lang="en-US" sz="3200" b="1" kern="1200">
                <a:solidFill>
                  <a:srgbClr val="414042"/>
                </a:solidFill>
                <a:latin typeface="Source Sans Pro" panose="020B0503030403020204" pitchFamily="34" charset="0"/>
                <a:ea typeface="Source Sans Pro" panose="020B0503030403020204" pitchFamily="34" charset="0"/>
                <a:cs typeface="+mn-cs"/>
              </a:rPr>
              <a:t>Temporal Distribution </a:t>
            </a:r>
            <a:r>
              <a:rPr lang="en-US" sz="3200" kern="1200">
                <a:solidFill>
                  <a:srgbClr val="414042"/>
                </a:solidFill>
                <a:latin typeface="Source Sans Pro" panose="020B0503030403020204" pitchFamily="34" charset="0"/>
                <a:ea typeface="Source Sans Pro" panose="020B0503030403020204" pitchFamily="34" charset="0"/>
                <a:cs typeface="+mn-cs"/>
              </a:rPr>
              <a:t>(i.e., Evacuation Trip Time Distribution Curves): Varies by population group, shortest for employees/visitors, longest for residents</a:t>
            </a:r>
          </a:p>
        </p:txBody>
      </p:sp>
      <p:pic>
        <p:nvPicPr>
          <p:cNvPr id="6" name="Picture 5">
            <a:extLst>
              <a:ext uri="{FF2B5EF4-FFF2-40B4-BE49-F238E27FC236}">
                <a16:creationId xmlns:a16="http://schemas.microsoft.com/office/drawing/2014/main" id="{C726C1A1-40BC-A001-7A8C-5E6C05B4F6C9}"/>
              </a:ext>
            </a:extLst>
          </p:cNvPr>
          <p:cNvPicPr>
            <a:picLocks noChangeAspect="1"/>
          </p:cNvPicPr>
          <p:nvPr/>
        </p:nvPicPr>
        <p:blipFill rotWithShape="1">
          <a:blip r:embed="rId3">
            <a:extLst>
              <a:ext uri="{28A0092B-C50C-407E-A947-70E740481C1C}">
                <a14:useLocalDpi xmlns:a14="http://schemas.microsoft.com/office/drawing/2010/main" val="0"/>
              </a:ext>
            </a:extLst>
          </a:blip>
          <a:srcRect l="26115" t="893" r="18903" b="-893"/>
          <a:stretch/>
        </p:blipFill>
        <p:spPr>
          <a:xfrm>
            <a:off x="1967757" y="1371035"/>
            <a:ext cx="9045769" cy="10973930"/>
          </a:xfrm>
          <a:prstGeom prst="rect">
            <a:avLst/>
          </a:prstGeom>
          <a:effectLst/>
        </p:spPr>
      </p:pic>
      <p:pic>
        <p:nvPicPr>
          <p:cNvPr id="7" name="Picture 6">
            <a:extLst>
              <a:ext uri="{FF2B5EF4-FFF2-40B4-BE49-F238E27FC236}">
                <a16:creationId xmlns:a16="http://schemas.microsoft.com/office/drawing/2014/main" id="{EF9A50C9-EB25-7D9F-AF9E-E74E5B507709}"/>
              </a:ext>
            </a:extLst>
          </p:cNvPr>
          <p:cNvPicPr>
            <a:picLocks noChangeAspect="1"/>
          </p:cNvPicPr>
          <p:nvPr/>
        </p:nvPicPr>
        <p:blipFill>
          <a:blip r:embed="rId4"/>
          <a:srcRect/>
          <a:stretch/>
        </p:blipFill>
        <p:spPr>
          <a:xfrm>
            <a:off x="20114369" y="12449933"/>
            <a:ext cx="3137274" cy="598835"/>
          </a:xfrm>
          <a:prstGeom prst="rect">
            <a:avLst/>
          </a:prstGeom>
        </p:spPr>
      </p:pic>
      <p:sp>
        <p:nvSpPr>
          <p:cNvPr id="10" name="Rectangle 9">
            <a:extLst>
              <a:ext uri="{FF2B5EF4-FFF2-40B4-BE49-F238E27FC236}">
                <a16:creationId xmlns:a16="http://schemas.microsoft.com/office/drawing/2014/main" id="{4215F6FE-7126-998F-7266-17EF41384295}"/>
              </a:ext>
            </a:extLst>
          </p:cNvPr>
          <p:cNvSpPr/>
          <p:nvPr/>
        </p:nvSpPr>
        <p:spPr>
          <a:xfrm rot="16200000">
            <a:off x="-3633190" y="6421307"/>
            <a:ext cx="10973930" cy="873387"/>
          </a:xfrm>
          <a:prstGeom prst="rect">
            <a:avLst/>
          </a:prstGeom>
          <a:solidFill>
            <a:srgbClr val="D47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Calibri" panose="020F0502020204030204"/>
            </a:endParaRPr>
          </a:p>
        </p:txBody>
      </p:sp>
      <p:sp>
        <p:nvSpPr>
          <p:cNvPr id="2" name="TextBox 1">
            <a:extLst>
              <a:ext uri="{FF2B5EF4-FFF2-40B4-BE49-F238E27FC236}">
                <a16:creationId xmlns:a16="http://schemas.microsoft.com/office/drawing/2014/main" id="{57D6D2E2-73E7-FD66-98B4-4FA0DBC7D01B}"/>
              </a:ext>
            </a:extLst>
          </p:cNvPr>
          <p:cNvSpPr txBox="1"/>
          <p:nvPr/>
        </p:nvSpPr>
        <p:spPr>
          <a:xfrm>
            <a:off x="11564202" y="2579990"/>
            <a:ext cx="11841215" cy="918521"/>
          </a:xfrm>
          <a:prstGeom prst="rect">
            <a:avLst/>
          </a:prstGeom>
          <a:noFill/>
        </p:spPr>
        <p:txBody>
          <a:bodyPr wrap="square" rtlCol="0">
            <a:spAutoFit/>
          </a:bodyPr>
          <a:lstStyle/>
          <a:p>
            <a:pPr defTabSz="1828709">
              <a:lnSpc>
                <a:spcPct val="150000"/>
              </a:lnSpc>
              <a:spcBef>
                <a:spcPts val="2000"/>
              </a:spcBef>
              <a:buClrTx/>
            </a:pPr>
            <a:r>
              <a:rPr lang="en-US" sz="4000" kern="1200" spc="600">
                <a:solidFill>
                  <a:srgbClr val="414042"/>
                </a:solidFill>
                <a:latin typeface="Source Sans Pro" panose="020B0503030403020204" pitchFamily="34" charset="0"/>
                <a:ea typeface="Source Sans Pro" panose="020B0503030403020204" pitchFamily="34" charset="0"/>
                <a:cs typeface="+mn-cs"/>
              </a:rPr>
              <a:t>Vehicle Demand Considerations</a:t>
            </a:r>
          </a:p>
        </p:txBody>
      </p:sp>
      <p:sp>
        <p:nvSpPr>
          <p:cNvPr id="11" name="Title 1">
            <a:extLst>
              <a:ext uri="{FF2B5EF4-FFF2-40B4-BE49-F238E27FC236}">
                <a16:creationId xmlns:a16="http://schemas.microsoft.com/office/drawing/2014/main" id="{CFF22F92-C62D-968C-78C7-FE23E41F21AC}"/>
              </a:ext>
            </a:extLst>
          </p:cNvPr>
          <p:cNvSpPr>
            <a:spLocks noGrp="1"/>
          </p:cNvSpPr>
          <p:nvPr>
            <p:ph type="title"/>
          </p:nvPr>
        </p:nvSpPr>
        <p:spPr>
          <a:xfrm>
            <a:off x="11614247" y="434397"/>
            <a:ext cx="12341846" cy="2650953"/>
          </a:xfrm>
        </p:spPr>
        <p:txBody>
          <a:bodyPr/>
          <a:lstStyle/>
          <a:p>
            <a:r>
              <a:rPr lang="en-US" b="1">
                <a:solidFill>
                  <a:srgbClr val="48773C"/>
                </a:solidFill>
                <a:latin typeface="Source Sans Pro" panose="020B0503030403020204" pitchFamily="34" charset="0"/>
                <a:ea typeface="Source Sans Pro" panose="020B0503030403020204" pitchFamily="34" charset="0"/>
              </a:rPr>
              <a:t>2. Estimate Trips</a:t>
            </a:r>
          </a:p>
        </p:txBody>
      </p:sp>
    </p:spTree>
    <p:extLst>
      <p:ext uri="{BB962C8B-B14F-4D97-AF65-F5344CB8AC3E}">
        <p14:creationId xmlns:p14="http://schemas.microsoft.com/office/powerpoint/2010/main" val="19444372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353C7-3651-F033-3D61-BBB4BEEEF5CA}"/>
              </a:ext>
            </a:extLst>
          </p:cNvPr>
          <p:cNvSpPr>
            <a:spLocks noGrp="1"/>
          </p:cNvSpPr>
          <p:nvPr>
            <p:ph type="ctrTitle"/>
          </p:nvPr>
        </p:nvSpPr>
        <p:spPr/>
        <p:txBody>
          <a:bodyPr/>
          <a:lstStyle/>
          <a:p>
            <a:r>
              <a:rPr lang="en-US"/>
              <a:t>Panelists</a:t>
            </a:r>
          </a:p>
        </p:txBody>
      </p:sp>
      <p:pic>
        <p:nvPicPr>
          <p:cNvPr id="6" name="Picture 5" descr="A person in a suit smiling&#10;&#10;Description automatically generated">
            <a:extLst>
              <a:ext uri="{FF2B5EF4-FFF2-40B4-BE49-F238E27FC236}">
                <a16:creationId xmlns:a16="http://schemas.microsoft.com/office/drawing/2014/main" id="{AA75C664-1143-ED11-D3D1-847CA35516E1}"/>
              </a:ext>
            </a:extLst>
          </p:cNvPr>
          <p:cNvPicPr>
            <a:picLocks noChangeAspect="1"/>
          </p:cNvPicPr>
          <p:nvPr/>
        </p:nvPicPr>
        <p:blipFill>
          <a:blip r:embed="rId2"/>
          <a:stretch>
            <a:fillRect/>
          </a:stretch>
        </p:blipFill>
        <p:spPr>
          <a:xfrm>
            <a:off x="9036526" y="4628243"/>
            <a:ext cx="6309360" cy="6309360"/>
          </a:xfrm>
          <a:prstGeom prst="rect">
            <a:avLst/>
          </a:prstGeom>
        </p:spPr>
      </p:pic>
      <p:pic>
        <p:nvPicPr>
          <p:cNvPr id="8" name="Picture 7" descr="A person in a suit smiling&#10;&#10;Description automatically generated">
            <a:extLst>
              <a:ext uri="{FF2B5EF4-FFF2-40B4-BE49-F238E27FC236}">
                <a16:creationId xmlns:a16="http://schemas.microsoft.com/office/drawing/2014/main" id="{5DB188A8-16F0-AB39-0EEC-CB36CA942A27}"/>
              </a:ext>
            </a:extLst>
          </p:cNvPr>
          <p:cNvPicPr>
            <a:picLocks noChangeAspect="1"/>
          </p:cNvPicPr>
          <p:nvPr/>
        </p:nvPicPr>
        <p:blipFill>
          <a:blip r:embed="rId3"/>
          <a:stretch>
            <a:fillRect/>
          </a:stretch>
        </p:blipFill>
        <p:spPr>
          <a:xfrm>
            <a:off x="1500263" y="4628243"/>
            <a:ext cx="6309360" cy="6309360"/>
          </a:xfrm>
          <a:prstGeom prst="rect">
            <a:avLst/>
          </a:prstGeom>
        </p:spPr>
      </p:pic>
      <p:pic>
        <p:nvPicPr>
          <p:cNvPr id="10" name="Picture 9" descr="A person leaning against a brick wall&#10;&#10;Description automatically generated">
            <a:extLst>
              <a:ext uri="{FF2B5EF4-FFF2-40B4-BE49-F238E27FC236}">
                <a16:creationId xmlns:a16="http://schemas.microsoft.com/office/drawing/2014/main" id="{0DFE88A5-B463-7FCF-6E9B-70195F08E2C8}"/>
              </a:ext>
            </a:extLst>
          </p:cNvPr>
          <p:cNvPicPr>
            <a:picLocks noChangeAspect="1"/>
          </p:cNvPicPr>
          <p:nvPr/>
        </p:nvPicPr>
        <p:blipFill>
          <a:blip r:embed="rId4"/>
          <a:stretch>
            <a:fillRect/>
          </a:stretch>
        </p:blipFill>
        <p:spPr>
          <a:xfrm>
            <a:off x="16572791" y="4628243"/>
            <a:ext cx="6309360" cy="6309360"/>
          </a:xfrm>
          <a:prstGeom prst="rect">
            <a:avLst/>
          </a:prstGeom>
        </p:spPr>
      </p:pic>
      <p:sp>
        <p:nvSpPr>
          <p:cNvPr id="11" name="TextBox 10">
            <a:extLst>
              <a:ext uri="{FF2B5EF4-FFF2-40B4-BE49-F238E27FC236}">
                <a16:creationId xmlns:a16="http://schemas.microsoft.com/office/drawing/2014/main" id="{DB9A5A9A-DA8C-928B-A942-3F4830F99480}"/>
              </a:ext>
            </a:extLst>
          </p:cNvPr>
          <p:cNvSpPr txBox="1"/>
          <p:nvPr/>
        </p:nvSpPr>
        <p:spPr>
          <a:xfrm>
            <a:off x="1500263" y="11144972"/>
            <a:ext cx="6309360" cy="1938992"/>
          </a:xfrm>
          <a:prstGeom prst="rect">
            <a:avLst/>
          </a:prstGeom>
          <a:noFill/>
        </p:spPr>
        <p:txBody>
          <a:bodyPr wrap="square" rtlCol="0">
            <a:spAutoFit/>
          </a:bodyPr>
          <a:lstStyle/>
          <a:p>
            <a:r>
              <a:rPr lang="en-US" sz="4000"/>
              <a:t>Darin Neufeld, AICP</a:t>
            </a:r>
          </a:p>
          <a:p>
            <a:r>
              <a:rPr lang="en-US" sz="4000"/>
              <a:t>Harris &amp; Associates, Director</a:t>
            </a:r>
          </a:p>
        </p:txBody>
      </p:sp>
      <p:sp>
        <p:nvSpPr>
          <p:cNvPr id="12" name="TextBox 11">
            <a:extLst>
              <a:ext uri="{FF2B5EF4-FFF2-40B4-BE49-F238E27FC236}">
                <a16:creationId xmlns:a16="http://schemas.microsoft.com/office/drawing/2014/main" id="{E699E83D-7CA5-DB20-14DF-A3799735926A}"/>
              </a:ext>
            </a:extLst>
          </p:cNvPr>
          <p:cNvSpPr txBox="1"/>
          <p:nvPr/>
        </p:nvSpPr>
        <p:spPr>
          <a:xfrm>
            <a:off x="9036526" y="11144972"/>
            <a:ext cx="6309360" cy="1938992"/>
          </a:xfrm>
          <a:prstGeom prst="rect">
            <a:avLst/>
          </a:prstGeom>
          <a:noFill/>
        </p:spPr>
        <p:txBody>
          <a:bodyPr wrap="square" rtlCol="0">
            <a:spAutoFit/>
          </a:bodyPr>
          <a:lstStyle/>
          <a:p>
            <a:r>
              <a:rPr lang="en-US" sz="4000"/>
              <a:t>Andrew Scher, EIT</a:t>
            </a:r>
          </a:p>
          <a:p>
            <a:r>
              <a:rPr lang="en-US" sz="4000"/>
              <a:t>Fehr &amp; Peers, Transportation Engineer</a:t>
            </a:r>
          </a:p>
        </p:txBody>
      </p:sp>
      <p:sp>
        <p:nvSpPr>
          <p:cNvPr id="13" name="TextBox 12">
            <a:extLst>
              <a:ext uri="{FF2B5EF4-FFF2-40B4-BE49-F238E27FC236}">
                <a16:creationId xmlns:a16="http://schemas.microsoft.com/office/drawing/2014/main" id="{9FD15CE8-6E72-9AFD-D613-57540A77AD1E}"/>
              </a:ext>
            </a:extLst>
          </p:cNvPr>
          <p:cNvSpPr txBox="1"/>
          <p:nvPr/>
        </p:nvSpPr>
        <p:spPr>
          <a:xfrm>
            <a:off x="16572789" y="11144972"/>
            <a:ext cx="6309360" cy="1938992"/>
          </a:xfrm>
          <a:prstGeom prst="rect">
            <a:avLst/>
          </a:prstGeom>
          <a:noFill/>
        </p:spPr>
        <p:txBody>
          <a:bodyPr wrap="square" rtlCol="0">
            <a:spAutoFit/>
          </a:bodyPr>
          <a:lstStyle/>
          <a:p>
            <a:r>
              <a:rPr lang="en-US" sz="4000"/>
              <a:t>Bowen Kyle</a:t>
            </a:r>
          </a:p>
          <a:p>
            <a:r>
              <a:rPr lang="en-US" sz="4000" err="1"/>
              <a:t>Ladris</a:t>
            </a:r>
            <a:r>
              <a:rPr lang="en-US" sz="4000"/>
              <a:t>,</a:t>
            </a:r>
          </a:p>
          <a:p>
            <a:r>
              <a:rPr lang="en-US" sz="4000"/>
              <a:t>Chief Technology Officer</a:t>
            </a:r>
          </a:p>
        </p:txBody>
      </p:sp>
    </p:spTree>
    <p:extLst>
      <p:ext uri="{BB962C8B-B14F-4D97-AF65-F5344CB8AC3E}">
        <p14:creationId xmlns:p14="http://schemas.microsoft.com/office/powerpoint/2010/main" val="1324537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B289F7-0DDC-B1C0-2E16-8CF30E7BAB8E}"/>
              </a:ext>
            </a:extLst>
          </p:cNvPr>
          <p:cNvSpPr/>
          <p:nvPr/>
        </p:nvSpPr>
        <p:spPr>
          <a:xfrm>
            <a:off x="1" y="448"/>
            <a:ext cx="24382411" cy="3125766"/>
          </a:xfrm>
          <a:prstGeom prst="rect">
            <a:avLst/>
          </a:prstGeom>
          <a:gradFill flip="none" rotWithShape="1">
            <a:gsLst>
              <a:gs pos="0">
                <a:srgbClr val="48773C"/>
              </a:gs>
              <a:gs pos="57000">
                <a:schemeClr val="tx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Source Sans Pro" panose="020B0503030403020204" pitchFamily="34" charset="0"/>
            </a:endParaRPr>
          </a:p>
        </p:txBody>
      </p:sp>
      <p:graphicFrame>
        <p:nvGraphicFramePr>
          <p:cNvPr id="4" name="Table 4">
            <a:extLst>
              <a:ext uri="{FF2B5EF4-FFF2-40B4-BE49-F238E27FC236}">
                <a16:creationId xmlns:a16="http://schemas.microsoft.com/office/drawing/2014/main" id="{3B66B510-53A4-4AB0-9B04-DF48A0D39B0C}"/>
              </a:ext>
            </a:extLst>
          </p:cNvPr>
          <p:cNvGraphicFramePr>
            <a:graphicFrameLocks noGrp="1"/>
          </p:cNvGraphicFramePr>
          <p:nvPr>
            <p:ph idx="1"/>
          </p:nvPr>
        </p:nvGraphicFramePr>
        <p:xfrm>
          <a:off x="1153556" y="3532625"/>
          <a:ext cx="22075296" cy="8473332"/>
        </p:xfrm>
        <a:graphic>
          <a:graphicData uri="http://schemas.openxmlformats.org/drawingml/2006/table">
            <a:tbl>
              <a:tblPr firstRow="1" bandRow="1">
                <a:tableStyleId>{21E4AEA4-8DFA-4A89-87EB-49C32662AFE0}</a:tableStyleId>
              </a:tblPr>
              <a:tblGrid>
                <a:gridCol w="4359826">
                  <a:extLst>
                    <a:ext uri="{9D8B030D-6E8A-4147-A177-3AD203B41FA5}">
                      <a16:colId xmlns:a16="http://schemas.microsoft.com/office/drawing/2014/main" val="4042386371"/>
                    </a:ext>
                  </a:extLst>
                </a:gridCol>
                <a:gridCol w="6351564">
                  <a:extLst>
                    <a:ext uri="{9D8B030D-6E8A-4147-A177-3AD203B41FA5}">
                      <a16:colId xmlns:a16="http://schemas.microsoft.com/office/drawing/2014/main" val="2417010958"/>
                    </a:ext>
                  </a:extLst>
                </a:gridCol>
                <a:gridCol w="6484034">
                  <a:extLst>
                    <a:ext uri="{9D8B030D-6E8A-4147-A177-3AD203B41FA5}">
                      <a16:colId xmlns:a16="http://schemas.microsoft.com/office/drawing/2014/main" val="3201689517"/>
                    </a:ext>
                  </a:extLst>
                </a:gridCol>
                <a:gridCol w="4879872">
                  <a:extLst>
                    <a:ext uri="{9D8B030D-6E8A-4147-A177-3AD203B41FA5}">
                      <a16:colId xmlns:a16="http://schemas.microsoft.com/office/drawing/2014/main" val="4293549787"/>
                    </a:ext>
                  </a:extLst>
                </a:gridCol>
              </a:tblGrid>
              <a:tr h="670516">
                <a:tc>
                  <a:txBody>
                    <a:bodyPr/>
                    <a:lstStyle/>
                    <a:p>
                      <a:r>
                        <a:rPr lang="en-US" sz="3200">
                          <a:latin typeface="Source Sans Pro" panose="020B0503030403020204" pitchFamily="34" charset="0"/>
                          <a:ea typeface="Source Sans Pro" panose="020B0503030403020204" pitchFamily="34" charset="0"/>
                        </a:rPr>
                        <a:t>Parameters</a:t>
                      </a:r>
                    </a:p>
                  </a:txBody>
                  <a:tcPr marL="182868" marR="182868" marT="91434" marB="91434"/>
                </a:tc>
                <a:tc>
                  <a:txBody>
                    <a:bodyPr/>
                    <a:lstStyle/>
                    <a:p>
                      <a:r>
                        <a:rPr lang="en-US" sz="3200">
                          <a:latin typeface="Source Sans Pro" panose="020B0503030403020204" pitchFamily="34" charset="0"/>
                          <a:ea typeface="Source Sans Pro" panose="020B0503030403020204" pitchFamily="34" charset="0"/>
                        </a:rPr>
                        <a:t>Scenario 1</a:t>
                      </a:r>
                    </a:p>
                  </a:txBody>
                  <a:tcPr marL="182868" marR="182868" marT="91434" marB="91434"/>
                </a:tc>
                <a:tc>
                  <a:txBody>
                    <a:bodyPr/>
                    <a:lstStyle/>
                    <a:p>
                      <a:r>
                        <a:rPr lang="en-US" sz="3200">
                          <a:latin typeface="Source Sans Pro" panose="020B0503030403020204" pitchFamily="34" charset="0"/>
                          <a:ea typeface="Source Sans Pro" panose="020B0503030403020204" pitchFamily="34" charset="0"/>
                        </a:rPr>
                        <a:t>Scenario 2</a:t>
                      </a:r>
                    </a:p>
                  </a:txBody>
                  <a:tcPr marL="182868" marR="182868" marT="91434" marB="91434"/>
                </a:tc>
                <a:tc>
                  <a:txBody>
                    <a:bodyPr/>
                    <a:lstStyle/>
                    <a:p>
                      <a:r>
                        <a:rPr lang="en-US" sz="3200">
                          <a:latin typeface="Source Sans Pro" panose="020B0503030403020204" pitchFamily="34" charset="0"/>
                          <a:ea typeface="Source Sans Pro" panose="020B0503030403020204" pitchFamily="34" charset="0"/>
                        </a:rPr>
                        <a:t>Change</a:t>
                      </a:r>
                    </a:p>
                  </a:txBody>
                  <a:tcPr marL="182868" marR="182868" marT="91434" marB="91434"/>
                </a:tc>
                <a:extLst>
                  <a:ext uri="{0D108BD9-81ED-4DB2-BD59-A6C34878D82A}">
                    <a16:rowId xmlns:a16="http://schemas.microsoft.com/office/drawing/2014/main" val="1399426939"/>
                  </a:ext>
                </a:extLst>
              </a:tr>
              <a:tr h="1158165">
                <a:tc>
                  <a:txBody>
                    <a:bodyPr/>
                    <a:lstStyle/>
                    <a:p>
                      <a:r>
                        <a:rPr lang="en-US" sz="3200">
                          <a:latin typeface="Source Sans Pro" panose="020B0503030403020204" pitchFamily="34" charset="0"/>
                          <a:ea typeface="Source Sans Pro" panose="020B0503030403020204" pitchFamily="34" charset="0"/>
                        </a:rPr>
                        <a:t>Scenario Description </a:t>
                      </a:r>
                    </a:p>
                  </a:txBody>
                  <a:tcPr marL="182868" marR="182868" marT="91434" marB="91434"/>
                </a:tc>
                <a:tc>
                  <a:txBody>
                    <a:bodyPr/>
                    <a:lstStyle/>
                    <a:p>
                      <a:pPr marL="285750" indent="-285750">
                        <a:buFont typeface="Arial" panose="020B0604020202020204" pitchFamily="34" charset="0"/>
                        <a:buChar char="•"/>
                      </a:pPr>
                      <a:r>
                        <a:rPr lang="en-US" sz="3200">
                          <a:latin typeface="Source Sans Pro" panose="020B0503030403020204" pitchFamily="34" charset="0"/>
                          <a:ea typeface="Source Sans Pro" panose="020B0503030403020204" pitchFamily="34" charset="0"/>
                        </a:rPr>
                        <a:t>Phased evacuation of Zones 1, 2, 3, 8, 9, 10, 15, 16</a:t>
                      </a:r>
                    </a:p>
                  </a:txBody>
                  <a:tcPr marL="182868" marR="182868" marT="91434" marB="91434"/>
                </a:tc>
                <a:tc>
                  <a:txBody>
                    <a:bodyPr/>
                    <a:lstStyle/>
                    <a:p>
                      <a:pPr marL="285750" indent="-285750">
                        <a:buFont typeface="Arial" panose="020B0604020202020204" pitchFamily="34" charset="0"/>
                        <a:buChar char="•"/>
                      </a:pPr>
                      <a:r>
                        <a:rPr lang="en-US" sz="3200">
                          <a:latin typeface="Source Sans Pro" panose="020B0503030403020204" pitchFamily="34" charset="0"/>
                          <a:ea typeface="Source Sans Pro" panose="020B0503030403020204" pitchFamily="34" charset="0"/>
                        </a:rPr>
                        <a:t>Phased evacuation of Zones 1, 2, 3, 8, 9, 10</a:t>
                      </a:r>
                    </a:p>
                  </a:txBody>
                  <a:tcPr marL="182868" marR="182868" marT="91434" marB="91434"/>
                </a:tc>
                <a:tc>
                  <a:txBody>
                    <a:bodyPr/>
                    <a:lstStyle/>
                    <a:p>
                      <a:pPr marL="285750" indent="-285750">
                        <a:buFont typeface="Arial" panose="020B0604020202020204" pitchFamily="34" charset="0"/>
                        <a:buChar char="•"/>
                      </a:pPr>
                      <a:endParaRPr lang="en-US" sz="3200">
                        <a:latin typeface="Source Sans Pro" panose="020B0503030403020204" pitchFamily="34" charset="0"/>
                        <a:ea typeface="Source Sans Pro" panose="020B0503030403020204" pitchFamily="34" charset="0"/>
                      </a:endParaRPr>
                    </a:p>
                  </a:txBody>
                  <a:tcPr marL="182868" marR="182868" marT="91434" marB="91434"/>
                </a:tc>
                <a:extLst>
                  <a:ext uri="{0D108BD9-81ED-4DB2-BD59-A6C34878D82A}">
                    <a16:rowId xmlns:a16="http://schemas.microsoft.com/office/drawing/2014/main" val="2574848886"/>
                  </a:ext>
                </a:extLst>
              </a:tr>
              <a:tr h="670516">
                <a:tc>
                  <a:txBody>
                    <a:bodyPr/>
                    <a:lstStyle/>
                    <a:p>
                      <a:r>
                        <a:rPr lang="en-US" sz="3200">
                          <a:latin typeface="Source Sans Pro" panose="020B0503030403020204" pitchFamily="34" charset="0"/>
                          <a:ea typeface="Source Sans Pro" panose="020B0503030403020204" pitchFamily="34" charset="0"/>
                        </a:rPr>
                        <a:t>Time of Day </a:t>
                      </a:r>
                    </a:p>
                  </a:txBody>
                  <a:tcPr marL="182868" marR="182868" marT="91434" marB="91434"/>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latin typeface="Source Sans Pro" panose="020B0503030403020204" pitchFamily="34" charset="0"/>
                          <a:ea typeface="Source Sans Pro" panose="020B0503030403020204" pitchFamily="34" charset="0"/>
                        </a:rPr>
                        <a:t>3:00-4:30pm</a:t>
                      </a:r>
                    </a:p>
                  </a:txBody>
                  <a:tcPr marL="182868" marR="182868" marT="91434" marB="91434"/>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latin typeface="Source Sans Pro" panose="020B0503030403020204" pitchFamily="34" charset="0"/>
                          <a:ea typeface="Source Sans Pro" panose="020B0503030403020204" pitchFamily="34" charset="0"/>
                        </a:rPr>
                        <a:t>3:00-4:30pm</a:t>
                      </a:r>
                    </a:p>
                  </a:txBody>
                  <a:tcPr marL="182868" marR="182868" marT="91434" marB="91434"/>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200">
                        <a:latin typeface="Source Sans Pro" panose="020B0503030403020204" pitchFamily="34" charset="0"/>
                        <a:ea typeface="Source Sans Pro" panose="020B0503030403020204" pitchFamily="34" charset="0"/>
                      </a:endParaRPr>
                    </a:p>
                  </a:txBody>
                  <a:tcPr marL="182868" marR="182868" marT="91434" marB="91434"/>
                </a:tc>
                <a:extLst>
                  <a:ext uri="{0D108BD9-81ED-4DB2-BD59-A6C34878D82A}">
                    <a16:rowId xmlns:a16="http://schemas.microsoft.com/office/drawing/2014/main" val="2174423456"/>
                  </a:ext>
                </a:extLst>
              </a:tr>
              <a:tr h="670516">
                <a:tc>
                  <a:txBody>
                    <a:bodyPr/>
                    <a:lstStyle/>
                    <a:p>
                      <a:r>
                        <a:rPr lang="en-US" sz="3200">
                          <a:latin typeface="Source Sans Pro" panose="020B0503030403020204" pitchFamily="34" charset="0"/>
                          <a:ea typeface="Source Sans Pro" panose="020B0503030403020204" pitchFamily="34" charset="0"/>
                        </a:rPr>
                        <a:t>Population</a:t>
                      </a:r>
                    </a:p>
                  </a:txBody>
                  <a:tcPr marL="182868" marR="182868" marT="91434" marB="91434"/>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latin typeface="Source Sans Pro" panose="020B0503030403020204" pitchFamily="34" charset="0"/>
                          <a:ea typeface="Source Sans Pro" panose="020B0503030403020204" pitchFamily="34" charset="0"/>
                        </a:rPr>
                        <a:t>3,787</a:t>
                      </a:r>
                    </a:p>
                  </a:txBody>
                  <a:tcPr marL="182868" marR="182868" marT="91434" marB="91434"/>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latin typeface="Source Sans Pro" panose="020B0503030403020204" pitchFamily="34" charset="0"/>
                          <a:ea typeface="Source Sans Pro" panose="020B0503030403020204" pitchFamily="34" charset="0"/>
                        </a:rPr>
                        <a:t>2,248</a:t>
                      </a:r>
                    </a:p>
                  </a:txBody>
                  <a:tcPr marL="182868" marR="182868" marT="91434" marB="91434"/>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latin typeface="Source Sans Pro" panose="020B0503030403020204" pitchFamily="34" charset="0"/>
                          <a:ea typeface="Source Sans Pro" panose="020B0503030403020204" pitchFamily="34" charset="0"/>
                        </a:rPr>
                        <a:t>-1,539</a:t>
                      </a:r>
                    </a:p>
                  </a:txBody>
                  <a:tcPr marL="182868" marR="182868" marT="91434" marB="91434"/>
                </a:tc>
                <a:extLst>
                  <a:ext uri="{0D108BD9-81ED-4DB2-BD59-A6C34878D82A}">
                    <a16:rowId xmlns:a16="http://schemas.microsoft.com/office/drawing/2014/main" val="2731659747"/>
                  </a:ext>
                </a:extLst>
              </a:tr>
              <a:tr h="670516">
                <a:tc>
                  <a:txBody>
                    <a:bodyPr/>
                    <a:lstStyle/>
                    <a:p>
                      <a:r>
                        <a:rPr lang="en-US" sz="3200">
                          <a:latin typeface="Source Sans Pro" panose="020B0503030403020204" pitchFamily="34" charset="0"/>
                          <a:ea typeface="Source Sans Pro" panose="020B0503030403020204" pitchFamily="34" charset="0"/>
                        </a:rPr>
                        <a:t>Households</a:t>
                      </a:r>
                    </a:p>
                  </a:txBody>
                  <a:tcPr marL="182868" marR="182868" marT="91434" marB="91434"/>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latin typeface="Source Sans Pro" panose="020B0503030403020204" pitchFamily="34" charset="0"/>
                          <a:ea typeface="Source Sans Pro" panose="020B0503030403020204" pitchFamily="34" charset="0"/>
                        </a:rPr>
                        <a:t>1,123</a:t>
                      </a:r>
                    </a:p>
                  </a:txBody>
                  <a:tcPr marL="182868" marR="182868" marT="91434" marB="91434"/>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latin typeface="Source Sans Pro" panose="020B0503030403020204" pitchFamily="34" charset="0"/>
                          <a:ea typeface="Source Sans Pro" panose="020B0503030403020204" pitchFamily="34" charset="0"/>
                        </a:rPr>
                        <a:t>517</a:t>
                      </a:r>
                    </a:p>
                  </a:txBody>
                  <a:tcPr marL="182868" marR="182868" marT="91434" marB="91434"/>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latin typeface="Source Sans Pro" panose="020B0503030403020204" pitchFamily="34" charset="0"/>
                          <a:ea typeface="Source Sans Pro" panose="020B0503030403020204" pitchFamily="34" charset="0"/>
                        </a:rPr>
                        <a:t>-606</a:t>
                      </a:r>
                    </a:p>
                  </a:txBody>
                  <a:tcPr marL="182868" marR="182868" marT="91434" marB="91434"/>
                </a:tc>
                <a:extLst>
                  <a:ext uri="{0D108BD9-81ED-4DB2-BD59-A6C34878D82A}">
                    <a16:rowId xmlns:a16="http://schemas.microsoft.com/office/drawing/2014/main" val="9963477"/>
                  </a:ext>
                </a:extLst>
              </a:tr>
              <a:tr h="670516">
                <a:tc>
                  <a:txBody>
                    <a:bodyPr/>
                    <a:lstStyle/>
                    <a:p>
                      <a:r>
                        <a:rPr lang="en-US" sz="3200">
                          <a:latin typeface="Source Sans Pro" panose="020B0503030403020204" pitchFamily="34" charset="0"/>
                          <a:ea typeface="Source Sans Pro" panose="020B0503030403020204" pitchFamily="34" charset="0"/>
                        </a:rPr>
                        <a:t>Employees</a:t>
                      </a:r>
                    </a:p>
                  </a:txBody>
                  <a:tcPr marL="182868" marR="182868" marT="91434" marB="91434"/>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latin typeface="Source Sans Pro" panose="020B0503030403020204" pitchFamily="34" charset="0"/>
                          <a:ea typeface="Source Sans Pro" panose="020B0503030403020204" pitchFamily="34" charset="0"/>
                        </a:rPr>
                        <a:t>569</a:t>
                      </a:r>
                    </a:p>
                  </a:txBody>
                  <a:tcPr marL="182868" marR="182868" marT="91434" marB="91434"/>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latin typeface="Source Sans Pro" panose="020B0503030403020204" pitchFamily="34" charset="0"/>
                          <a:ea typeface="Source Sans Pro" panose="020B0503030403020204" pitchFamily="34" charset="0"/>
                        </a:rPr>
                        <a:t>522</a:t>
                      </a:r>
                    </a:p>
                  </a:txBody>
                  <a:tcPr marL="182868" marR="182868" marT="91434" marB="91434"/>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latin typeface="Source Sans Pro" panose="020B0503030403020204" pitchFamily="34" charset="0"/>
                          <a:ea typeface="Source Sans Pro" panose="020B0503030403020204" pitchFamily="34" charset="0"/>
                        </a:rPr>
                        <a:t>-47</a:t>
                      </a:r>
                    </a:p>
                  </a:txBody>
                  <a:tcPr marL="182868" marR="182868" marT="91434" marB="91434"/>
                </a:tc>
                <a:extLst>
                  <a:ext uri="{0D108BD9-81ED-4DB2-BD59-A6C34878D82A}">
                    <a16:rowId xmlns:a16="http://schemas.microsoft.com/office/drawing/2014/main" val="1190720358"/>
                  </a:ext>
                </a:extLst>
              </a:tr>
              <a:tr h="670516">
                <a:tc>
                  <a:txBody>
                    <a:bodyPr/>
                    <a:lstStyle/>
                    <a:p>
                      <a:r>
                        <a:rPr lang="en-US" sz="3200">
                          <a:latin typeface="Source Sans Pro" panose="020B0503030403020204" pitchFamily="34" charset="0"/>
                          <a:ea typeface="Source Sans Pro" panose="020B0503030403020204" pitchFamily="34" charset="0"/>
                        </a:rPr>
                        <a:t>College Students</a:t>
                      </a:r>
                    </a:p>
                  </a:txBody>
                  <a:tcPr marL="182868" marR="182868" marT="91434" marB="91434"/>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latin typeface="Source Sans Pro" panose="020B0503030403020204" pitchFamily="34" charset="0"/>
                          <a:ea typeface="Source Sans Pro" panose="020B0503030403020204" pitchFamily="34" charset="0"/>
                        </a:rPr>
                        <a:t>745</a:t>
                      </a:r>
                    </a:p>
                  </a:txBody>
                  <a:tcPr marL="182868" marR="182868" marT="91434" marB="91434"/>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latin typeface="Source Sans Pro" panose="020B0503030403020204" pitchFamily="34" charset="0"/>
                          <a:ea typeface="Source Sans Pro" panose="020B0503030403020204" pitchFamily="34" charset="0"/>
                        </a:rPr>
                        <a:t>745</a:t>
                      </a:r>
                    </a:p>
                  </a:txBody>
                  <a:tcPr marL="182868" marR="182868" marT="91434" marB="91434"/>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latin typeface="Source Sans Pro" panose="020B0503030403020204" pitchFamily="34" charset="0"/>
                          <a:ea typeface="Source Sans Pro" panose="020B0503030403020204" pitchFamily="34" charset="0"/>
                        </a:rPr>
                        <a:t>0</a:t>
                      </a:r>
                    </a:p>
                  </a:txBody>
                  <a:tcPr marL="182868" marR="182868" marT="91434" marB="91434"/>
                </a:tc>
                <a:extLst>
                  <a:ext uri="{0D108BD9-81ED-4DB2-BD59-A6C34878D82A}">
                    <a16:rowId xmlns:a16="http://schemas.microsoft.com/office/drawing/2014/main" val="4024464994"/>
                  </a:ext>
                </a:extLst>
              </a:tr>
              <a:tr h="670516">
                <a:tc>
                  <a:txBody>
                    <a:bodyPr/>
                    <a:lstStyle/>
                    <a:p>
                      <a:r>
                        <a:rPr lang="en-US" sz="3200">
                          <a:latin typeface="Source Sans Pro" panose="020B0503030403020204" pitchFamily="34" charset="0"/>
                          <a:ea typeface="Source Sans Pro" panose="020B0503030403020204" pitchFamily="34" charset="0"/>
                        </a:rPr>
                        <a:t>Evacuation Trips</a:t>
                      </a:r>
                    </a:p>
                  </a:txBody>
                  <a:tcPr marL="182868" marR="182868" marT="91434" marB="91434"/>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latin typeface="Source Sans Pro" panose="020B0503030403020204" pitchFamily="34" charset="0"/>
                          <a:ea typeface="Source Sans Pro" panose="020B0503030403020204" pitchFamily="34" charset="0"/>
                        </a:rPr>
                        <a:t>3,200</a:t>
                      </a:r>
                    </a:p>
                  </a:txBody>
                  <a:tcPr marL="182868" marR="182868" marT="91434" marB="91434"/>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latin typeface="Source Sans Pro" panose="020B0503030403020204" pitchFamily="34" charset="0"/>
                          <a:ea typeface="Source Sans Pro" panose="020B0503030403020204" pitchFamily="34" charset="0"/>
                        </a:rPr>
                        <a:t>2,085</a:t>
                      </a:r>
                    </a:p>
                  </a:txBody>
                  <a:tcPr marL="182868" marR="182868" marT="91434" marB="91434"/>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a:latin typeface="Source Sans Pro" panose="020B0503030403020204" pitchFamily="34" charset="0"/>
                          <a:ea typeface="Source Sans Pro" panose="020B0503030403020204" pitchFamily="34" charset="0"/>
                        </a:rPr>
                        <a:t>-1,115</a:t>
                      </a:r>
                    </a:p>
                  </a:txBody>
                  <a:tcPr marL="182868" marR="182868" marT="91434" marB="91434"/>
                </a:tc>
                <a:extLst>
                  <a:ext uri="{0D108BD9-81ED-4DB2-BD59-A6C34878D82A}">
                    <a16:rowId xmlns:a16="http://schemas.microsoft.com/office/drawing/2014/main" val="2428032372"/>
                  </a:ext>
                </a:extLst>
              </a:tr>
              <a:tr h="2621109">
                <a:tc>
                  <a:txBody>
                    <a:bodyPr/>
                    <a:lstStyle/>
                    <a:p>
                      <a:r>
                        <a:rPr lang="en-US" sz="3200">
                          <a:latin typeface="Source Sans Pro" panose="020B0503030403020204" pitchFamily="34" charset="0"/>
                          <a:ea typeface="Source Sans Pro" panose="020B0503030403020204" pitchFamily="34" charset="0"/>
                        </a:rPr>
                        <a:t>Trip Distribution </a:t>
                      </a:r>
                    </a:p>
                  </a:txBody>
                  <a:tcPr marL="182868" marR="182868" marT="91434" marB="91434"/>
                </a:tc>
                <a:tc gridSpan="3">
                  <a:txBody>
                    <a:bodyPr/>
                    <a:lstStyle/>
                    <a:p>
                      <a:pPr marL="285750" indent="-285750">
                        <a:buFont typeface="Arial" panose="020B0604020202020204" pitchFamily="34" charset="0"/>
                        <a:buChar char="•"/>
                      </a:pPr>
                      <a:r>
                        <a:rPr lang="en-US" sz="3200">
                          <a:latin typeface="Source Sans Pro" panose="020B0503030403020204" pitchFamily="34" charset="0"/>
                          <a:ea typeface="Source Sans Pro" panose="020B0503030403020204" pitchFamily="34" charset="0"/>
                        </a:rPr>
                        <a:t>92% of trips sent E/W beyond the model area</a:t>
                      </a:r>
                    </a:p>
                    <a:p>
                      <a:pPr marL="742950" lvl="1" indent="-285750">
                        <a:buFont typeface="Arial" panose="020B0604020202020204" pitchFamily="34" charset="0"/>
                        <a:buChar char="•"/>
                      </a:pPr>
                      <a:r>
                        <a:rPr lang="en-US" sz="3200">
                          <a:latin typeface="Source Sans Pro" panose="020B0503030403020204" pitchFamily="34" charset="0"/>
                          <a:ea typeface="Source Sans Pro" panose="020B0503030403020204" pitchFamily="34" charset="0"/>
                        </a:rPr>
                        <a:t>Of these, 40% east, 60% west</a:t>
                      </a:r>
                    </a:p>
                    <a:p>
                      <a:pPr marL="742950" lvl="1" indent="-285750">
                        <a:buFont typeface="Arial" panose="020B0604020202020204" pitchFamily="34" charset="0"/>
                        <a:buChar char="•"/>
                      </a:pPr>
                      <a:r>
                        <a:rPr lang="en-US" sz="3200">
                          <a:latin typeface="Source Sans Pro" panose="020B0503030403020204" pitchFamily="34" charset="0"/>
                          <a:ea typeface="Source Sans Pro" panose="020B0503030403020204" pitchFamily="34" charset="0"/>
                        </a:rPr>
                        <a:t>95% on US-101; 4% on SR-192; 1% by other arterials</a:t>
                      </a:r>
                    </a:p>
                    <a:p>
                      <a:pPr marL="285750" indent="-285750">
                        <a:buFont typeface="Arial" panose="020B0604020202020204" pitchFamily="34" charset="0"/>
                        <a:buChar char="•"/>
                      </a:pPr>
                      <a:r>
                        <a:rPr lang="en-US" sz="3200">
                          <a:latin typeface="Source Sans Pro" panose="020B0503030403020204" pitchFamily="34" charset="0"/>
                          <a:ea typeface="Source Sans Pro" panose="020B0503030403020204" pitchFamily="34" charset="0"/>
                        </a:rPr>
                        <a:t>8% internal to the model area</a:t>
                      </a:r>
                    </a:p>
                    <a:p>
                      <a:pPr marL="742950" lvl="1" indent="-285750">
                        <a:buFont typeface="Arial" panose="020B0604020202020204" pitchFamily="34" charset="0"/>
                        <a:buChar char="•"/>
                      </a:pPr>
                      <a:r>
                        <a:rPr lang="en-US" sz="3200">
                          <a:latin typeface="Source Sans Pro" panose="020B0503030403020204" pitchFamily="34" charset="0"/>
                          <a:ea typeface="Source Sans Pro" panose="020B0503030403020204" pitchFamily="34" charset="0"/>
                        </a:rPr>
                        <a:t>All of these sent towards Santa Barbara, mostly to beach-front hotels</a:t>
                      </a:r>
                      <a:endParaRPr lang="en-US" sz="3200" i="1">
                        <a:latin typeface="Source Sans Pro" panose="020B0503030403020204" pitchFamily="34" charset="0"/>
                        <a:ea typeface="Source Sans Pro" panose="020B0503030403020204" pitchFamily="34" charset="0"/>
                      </a:endParaRPr>
                    </a:p>
                  </a:txBody>
                  <a:tcPr marL="182868" marR="182868" marT="91434" marB="91434"/>
                </a:tc>
                <a:tc hMerge="1">
                  <a:txBody>
                    <a:bodyPr/>
                    <a:lstStyle/>
                    <a:p>
                      <a:pPr marL="742950" lvl="1" indent="-285750">
                        <a:buFont typeface="Arial" panose="020B0604020202020204" pitchFamily="34" charset="0"/>
                        <a:buChar char="•"/>
                      </a:pPr>
                      <a:endParaRPr lang="en-US" i="1"/>
                    </a:p>
                  </a:txBody>
                  <a:tcPr/>
                </a:tc>
                <a:tc hMerge="1">
                  <a:txBody>
                    <a:bodyPr/>
                    <a:lstStyle/>
                    <a:p>
                      <a:pPr marL="742950" lvl="1" indent="-285750">
                        <a:buFont typeface="Arial" panose="020B0604020202020204" pitchFamily="34" charset="0"/>
                        <a:buChar char="•"/>
                      </a:pPr>
                      <a:endParaRPr lang="en-US" i="1"/>
                    </a:p>
                  </a:txBody>
                  <a:tcPr/>
                </a:tc>
                <a:extLst>
                  <a:ext uri="{0D108BD9-81ED-4DB2-BD59-A6C34878D82A}">
                    <a16:rowId xmlns:a16="http://schemas.microsoft.com/office/drawing/2014/main" val="76071234"/>
                  </a:ext>
                </a:extLst>
              </a:tr>
            </a:tbl>
          </a:graphicData>
        </a:graphic>
      </p:graphicFrame>
      <p:sp>
        <p:nvSpPr>
          <p:cNvPr id="11" name="Title 1">
            <a:extLst>
              <a:ext uri="{FF2B5EF4-FFF2-40B4-BE49-F238E27FC236}">
                <a16:creationId xmlns:a16="http://schemas.microsoft.com/office/drawing/2014/main" id="{EB3C9360-3D6F-0307-16FE-A6E13B8D95D1}"/>
              </a:ext>
            </a:extLst>
          </p:cNvPr>
          <p:cNvSpPr>
            <a:spLocks noGrp="1"/>
          </p:cNvSpPr>
          <p:nvPr>
            <p:ph type="title"/>
          </p:nvPr>
        </p:nvSpPr>
        <p:spPr>
          <a:xfrm>
            <a:off x="1153555" y="748289"/>
            <a:ext cx="21029831" cy="2650953"/>
          </a:xfrm>
        </p:spPr>
        <p:txBody>
          <a:bodyPr>
            <a:normAutofit/>
          </a:bodyPr>
          <a:lstStyle/>
          <a:p>
            <a:r>
              <a:rPr lang="en-US" sz="6660" b="1">
                <a:solidFill>
                  <a:schemeClr val="bg1"/>
                </a:solidFill>
                <a:latin typeface="Source Sans Pro" panose="020B0503030403020204" pitchFamily="34" charset="0"/>
                <a:ea typeface="Source Sans Pro" panose="020B0503030403020204" pitchFamily="34" charset="0"/>
              </a:rPr>
              <a:t>2. Estimate Trips</a:t>
            </a:r>
          </a:p>
        </p:txBody>
      </p:sp>
      <p:pic>
        <p:nvPicPr>
          <p:cNvPr id="12" name="Picture 11" descr="A picture containing drawing, sign&#10;&#10;Description automatically generated">
            <a:extLst>
              <a:ext uri="{FF2B5EF4-FFF2-40B4-BE49-F238E27FC236}">
                <a16:creationId xmlns:a16="http://schemas.microsoft.com/office/drawing/2014/main" id="{8F73B4CA-853A-BB59-5A05-34AD867F64C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268703" y="547431"/>
            <a:ext cx="3615323" cy="679256"/>
          </a:xfrm>
          <a:prstGeom prst="rect">
            <a:avLst/>
          </a:prstGeom>
        </p:spPr>
      </p:pic>
    </p:spTree>
    <p:extLst>
      <p:ext uri="{BB962C8B-B14F-4D97-AF65-F5344CB8AC3E}">
        <p14:creationId xmlns:p14="http://schemas.microsoft.com/office/powerpoint/2010/main" val="21920665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F76F265-8D25-2C4E-1BEE-4A5AAA43D621}"/>
              </a:ext>
            </a:extLst>
          </p:cNvPr>
          <p:cNvSpPr/>
          <p:nvPr/>
        </p:nvSpPr>
        <p:spPr>
          <a:xfrm>
            <a:off x="1" y="446"/>
            <a:ext cx="24382411" cy="2997005"/>
          </a:xfrm>
          <a:prstGeom prst="rect">
            <a:avLst/>
          </a:prstGeom>
          <a:gradFill flip="none" rotWithShape="1">
            <a:gsLst>
              <a:gs pos="0">
                <a:srgbClr val="48773C"/>
              </a:gs>
              <a:gs pos="57000">
                <a:schemeClr val="tx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Source Sans Pro" panose="020B0503030403020204" pitchFamily="34" charset="0"/>
            </a:endParaRPr>
          </a:p>
        </p:txBody>
      </p:sp>
      <p:graphicFrame>
        <p:nvGraphicFramePr>
          <p:cNvPr id="9" name="Table 8">
            <a:extLst>
              <a:ext uri="{FF2B5EF4-FFF2-40B4-BE49-F238E27FC236}">
                <a16:creationId xmlns:a16="http://schemas.microsoft.com/office/drawing/2014/main" id="{812D7FEC-65BD-AE4E-4068-9501B03A8015}"/>
              </a:ext>
            </a:extLst>
          </p:cNvPr>
          <p:cNvGraphicFramePr>
            <a:graphicFrameLocks noGrp="1"/>
          </p:cNvGraphicFramePr>
          <p:nvPr/>
        </p:nvGraphicFramePr>
        <p:xfrm>
          <a:off x="650228" y="4696285"/>
          <a:ext cx="8019528" cy="5031684"/>
        </p:xfrm>
        <a:graphic>
          <a:graphicData uri="http://schemas.openxmlformats.org/drawingml/2006/table">
            <a:tbl>
              <a:tblPr firstRow="1" firstCol="1" bandRow="1"/>
              <a:tblGrid>
                <a:gridCol w="3828801">
                  <a:extLst>
                    <a:ext uri="{9D8B030D-6E8A-4147-A177-3AD203B41FA5}">
                      <a16:colId xmlns:a16="http://schemas.microsoft.com/office/drawing/2014/main" val="836379066"/>
                    </a:ext>
                  </a:extLst>
                </a:gridCol>
                <a:gridCol w="2158859">
                  <a:extLst>
                    <a:ext uri="{9D8B030D-6E8A-4147-A177-3AD203B41FA5}">
                      <a16:colId xmlns:a16="http://schemas.microsoft.com/office/drawing/2014/main" val="3536021130"/>
                    </a:ext>
                  </a:extLst>
                </a:gridCol>
                <a:gridCol w="2031868">
                  <a:extLst>
                    <a:ext uri="{9D8B030D-6E8A-4147-A177-3AD203B41FA5}">
                      <a16:colId xmlns:a16="http://schemas.microsoft.com/office/drawing/2014/main" val="2973495851"/>
                    </a:ext>
                  </a:extLst>
                </a:gridCol>
              </a:tblGrid>
              <a:tr h="718773">
                <a:tc>
                  <a:txBody>
                    <a:bodyPr/>
                    <a:lstStyle/>
                    <a:p>
                      <a:pPr marL="0" marR="0" algn="ctr">
                        <a:spcBef>
                          <a:spcPts val="100"/>
                        </a:spcBef>
                        <a:spcAft>
                          <a:spcPts val="100"/>
                        </a:spcAft>
                      </a:pPr>
                      <a:r>
                        <a:rPr lang="en-US" sz="4000" b="1">
                          <a:solidFill>
                            <a:srgbClr val="FFFFFF"/>
                          </a:solidFill>
                          <a:effectLst/>
                          <a:latin typeface="Source Sans Pro" panose="020B0503030403020204" pitchFamily="34" charset="0"/>
                          <a:ea typeface="Source Sans Pro" panose="020B0503030403020204" pitchFamily="34" charset="0"/>
                          <a:cs typeface="Times New Roman" panose="02020603050405020304" pitchFamily="18" charset="0"/>
                        </a:rPr>
                        <a:t>Time Interval</a:t>
                      </a:r>
                    </a:p>
                  </a:txBody>
                  <a:tcPr marL="54606" marR="54606" marT="54606" marB="54606" anchor="ctr">
                    <a:lnL>
                      <a:noFill/>
                    </a:lnL>
                    <a:lnR>
                      <a:noFill/>
                    </a:lnR>
                    <a:lnT>
                      <a:noFill/>
                    </a:lnT>
                    <a:lnB w="12700" cap="flat" cmpd="sng" algn="ctr">
                      <a:solidFill>
                        <a:srgbClr val="D9D9D9"/>
                      </a:solidFill>
                      <a:prstDash val="solid"/>
                      <a:round/>
                      <a:headEnd type="none" w="med" len="med"/>
                      <a:tailEnd type="none" w="med" len="med"/>
                    </a:lnB>
                    <a:solidFill>
                      <a:srgbClr val="48773C"/>
                    </a:solidFill>
                  </a:tcPr>
                </a:tc>
                <a:tc>
                  <a:txBody>
                    <a:bodyPr/>
                    <a:lstStyle/>
                    <a:p>
                      <a:pPr marL="0" marR="0" algn="ctr">
                        <a:spcBef>
                          <a:spcPts val="100"/>
                        </a:spcBef>
                        <a:spcAft>
                          <a:spcPts val="100"/>
                        </a:spcAft>
                      </a:pPr>
                      <a:r>
                        <a:rPr lang="en-US" sz="4000" b="1">
                          <a:solidFill>
                            <a:srgbClr val="FFFFFF"/>
                          </a:solidFill>
                          <a:effectLst/>
                          <a:latin typeface="Source Sans Pro" panose="020B0503030403020204" pitchFamily="34" charset="0"/>
                          <a:ea typeface="Source Sans Pro" panose="020B0503030403020204" pitchFamily="34" charset="0"/>
                          <a:cs typeface="Times New Roman" panose="02020603050405020304" pitchFamily="18" charset="0"/>
                        </a:rPr>
                        <a:t>Phase 1</a:t>
                      </a:r>
                    </a:p>
                  </a:txBody>
                  <a:tcPr marL="54606" marR="54606" marT="54606" marB="54606" anchor="ctr">
                    <a:lnL>
                      <a:noFill/>
                    </a:lnL>
                    <a:lnR>
                      <a:noFill/>
                    </a:lnR>
                    <a:lnT>
                      <a:noFill/>
                    </a:lnT>
                    <a:lnB w="12700" cap="flat" cmpd="sng" algn="ctr">
                      <a:solidFill>
                        <a:srgbClr val="D9D9D9"/>
                      </a:solidFill>
                      <a:prstDash val="solid"/>
                      <a:round/>
                      <a:headEnd type="none" w="med" len="med"/>
                      <a:tailEnd type="none" w="med" len="med"/>
                    </a:lnB>
                    <a:solidFill>
                      <a:srgbClr val="48773C"/>
                    </a:solidFill>
                  </a:tcPr>
                </a:tc>
                <a:tc>
                  <a:txBody>
                    <a:bodyPr/>
                    <a:lstStyle/>
                    <a:p>
                      <a:pPr marL="0" marR="0" algn="ctr">
                        <a:spcBef>
                          <a:spcPts val="100"/>
                        </a:spcBef>
                        <a:spcAft>
                          <a:spcPts val="100"/>
                        </a:spcAft>
                      </a:pPr>
                      <a:r>
                        <a:rPr lang="en-US" sz="4000" b="1">
                          <a:solidFill>
                            <a:srgbClr val="FFFFFF"/>
                          </a:solidFill>
                          <a:effectLst/>
                          <a:latin typeface="Source Sans Pro" panose="020B0503030403020204" pitchFamily="34" charset="0"/>
                          <a:ea typeface="Source Sans Pro" panose="020B0503030403020204" pitchFamily="34" charset="0"/>
                          <a:cs typeface="Times New Roman" panose="02020603050405020304" pitchFamily="18" charset="0"/>
                        </a:rPr>
                        <a:t>Phase 2</a:t>
                      </a:r>
                    </a:p>
                  </a:txBody>
                  <a:tcPr marL="54606" marR="54606" marT="54606" marB="54606" anchor="ctr">
                    <a:lnL>
                      <a:noFill/>
                    </a:lnL>
                    <a:lnR>
                      <a:noFill/>
                    </a:lnR>
                    <a:lnT>
                      <a:noFill/>
                    </a:lnT>
                    <a:lnB w="12700" cap="flat" cmpd="sng" algn="ctr">
                      <a:solidFill>
                        <a:srgbClr val="D9D9D9"/>
                      </a:solidFill>
                      <a:prstDash val="solid"/>
                      <a:round/>
                      <a:headEnd type="none" w="med" len="med"/>
                      <a:tailEnd type="none" w="med" len="med"/>
                    </a:lnB>
                    <a:solidFill>
                      <a:srgbClr val="48773C"/>
                    </a:solidFill>
                  </a:tcPr>
                </a:tc>
                <a:extLst>
                  <a:ext uri="{0D108BD9-81ED-4DB2-BD59-A6C34878D82A}">
                    <a16:rowId xmlns:a16="http://schemas.microsoft.com/office/drawing/2014/main" val="2286381378"/>
                  </a:ext>
                </a:extLst>
              </a:tr>
              <a:tr h="718773">
                <a:tc>
                  <a:txBody>
                    <a:bodyPr/>
                    <a:lstStyle/>
                    <a:p>
                      <a:pPr marL="0" marR="0" algn="ctr">
                        <a:spcBef>
                          <a:spcPts val="0"/>
                        </a:spcBef>
                        <a:spcAft>
                          <a:spcPts val="0"/>
                        </a:spcAft>
                      </a:pPr>
                      <a:r>
                        <a:rPr lang="en-US" sz="4000">
                          <a:effectLst/>
                          <a:latin typeface="Source Sans Pro" panose="020B0503030403020204" pitchFamily="34" charset="0"/>
                          <a:ea typeface="Source Sans Pro" panose="020B0503030403020204" pitchFamily="34" charset="0"/>
                          <a:cs typeface="Times New Roman" panose="02020603050405020304" pitchFamily="18" charset="0"/>
                        </a:rPr>
                        <a:t>3:00-3:14</a:t>
                      </a:r>
                    </a:p>
                  </a:txBody>
                  <a:tcPr marL="54606" marR="54606" marT="54606" marB="54606" anchor="ctr">
                    <a:lnL>
                      <a:noFill/>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0" marR="0" algn="ctr">
                        <a:spcBef>
                          <a:spcPts val="0"/>
                        </a:spcBef>
                        <a:spcAft>
                          <a:spcPts val="0"/>
                        </a:spcAft>
                      </a:pPr>
                      <a:r>
                        <a:rPr lang="en-US" sz="4000">
                          <a:effectLst/>
                          <a:latin typeface="Source Sans Pro" panose="020B0503030403020204" pitchFamily="34" charset="0"/>
                          <a:ea typeface="Source Sans Pro" panose="020B0503030403020204" pitchFamily="34" charset="0"/>
                          <a:cs typeface="Times New Roman" panose="02020603050405020304" pitchFamily="18" charset="0"/>
                        </a:rPr>
                        <a:t>100%</a:t>
                      </a:r>
                    </a:p>
                  </a:txBody>
                  <a:tcPr marL="54606" marR="54606" marT="54606" marB="54606"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0" marR="0" algn="ctr">
                        <a:spcBef>
                          <a:spcPts val="0"/>
                        </a:spcBef>
                        <a:spcAft>
                          <a:spcPts val="0"/>
                        </a:spcAft>
                      </a:pPr>
                      <a:r>
                        <a:rPr lang="en-US" sz="4000">
                          <a:effectLst/>
                          <a:latin typeface="Source Sans Pro" panose="020B0503030403020204" pitchFamily="34" charset="0"/>
                          <a:ea typeface="Source Sans Pro" panose="020B0503030403020204" pitchFamily="34" charset="0"/>
                          <a:cs typeface="Times New Roman" panose="02020603050405020304" pitchFamily="18" charset="0"/>
                        </a:rPr>
                        <a:t>2%</a:t>
                      </a:r>
                    </a:p>
                  </a:txBody>
                  <a:tcPr marL="54606" marR="54606" marT="54606" marB="54606" anchor="ctr">
                    <a:lnL w="12700" cap="flat" cmpd="sng" algn="ctr">
                      <a:solidFill>
                        <a:srgbClr val="D9D9D9"/>
                      </a:solidFill>
                      <a:prstDash val="solid"/>
                      <a:round/>
                      <a:headEnd type="none" w="med" len="med"/>
                      <a:tailEnd type="none" w="med" len="med"/>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989110342"/>
                  </a:ext>
                </a:extLst>
              </a:tr>
              <a:tr h="718773">
                <a:tc>
                  <a:txBody>
                    <a:bodyPr/>
                    <a:lstStyle/>
                    <a:p>
                      <a:pPr marL="0" marR="0" algn="ctr">
                        <a:spcBef>
                          <a:spcPts val="0"/>
                        </a:spcBef>
                        <a:spcAft>
                          <a:spcPts val="0"/>
                        </a:spcAft>
                      </a:pPr>
                      <a:r>
                        <a:rPr lang="en-US" sz="400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3:15-3:29</a:t>
                      </a:r>
                      <a:endParaRPr lang="en-US" sz="4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4606" marR="54606" marT="54606" marB="54606" anchor="ctr">
                    <a:lnL>
                      <a:noFill/>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1F5F3"/>
                    </a:solidFill>
                  </a:tcPr>
                </a:tc>
                <a:tc>
                  <a:txBody>
                    <a:bodyPr/>
                    <a:lstStyle/>
                    <a:p>
                      <a:pPr marL="0" marR="0" algn="ctr">
                        <a:spcBef>
                          <a:spcPts val="0"/>
                        </a:spcBef>
                        <a:spcAft>
                          <a:spcPts val="0"/>
                        </a:spcAft>
                      </a:pPr>
                      <a:r>
                        <a:rPr lang="en-US" sz="400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0%</a:t>
                      </a:r>
                      <a:endParaRPr lang="en-US" sz="4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4606" marR="54606" marT="54606" marB="54606"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1F5F3"/>
                    </a:solidFill>
                  </a:tcPr>
                </a:tc>
                <a:tc>
                  <a:txBody>
                    <a:bodyPr/>
                    <a:lstStyle/>
                    <a:p>
                      <a:pPr marL="0" marR="0" algn="ctr">
                        <a:spcBef>
                          <a:spcPts val="0"/>
                        </a:spcBef>
                        <a:spcAft>
                          <a:spcPts val="0"/>
                        </a:spcAft>
                      </a:pPr>
                      <a:r>
                        <a:rPr lang="en-US" sz="400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8%</a:t>
                      </a:r>
                      <a:endParaRPr lang="en-US" sz="4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4606" marR="54606" marT="54606" marB="54606" anchor="ctr">
                    <a:lnL w="12700" cap="flat" cmpd="sng" algn="ctr">
                      <a:solidFill>
                        <a:srgbClr val="D9D9D9"/>
                      </a:solidFill>
                      <a:prstDash val="solid"/>
                      <a:round/>
                      <a:headEnd type="none" w="med" len="med"/>
                      <a:tailEnd type="none" w="med" len="med"/>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1F5F3"/>
                    </a:solidFill>
                  </a:tcPr>
                </a:tc>
                <a:extLst>
                  <a:ext uri="{0D108BD9-81ED-4DB2-BD59-A6C34878D82A}">
                    <a16:rowId xmlns:a16="http://schemas.microsoft.com/office/drawing/2014/main" val="2301474715"/>
                  </a:ext>
                </a:extLst>
              </a:tr>
              <a:tr h="718773">
                <a:tc>
                  <a:txBody>
                    <a:bodyPr/>
                    <a:lstStyle/>
                    <a:p>
                      <a:pPr marL="0" marR="0" algn="ctr">
                        <a:spcBef>
                          <a:spcPts val="0"/>
                        </a:spcBef>
                        <a:spcAft>
                          <a:spcPts val="0"/>
                        </a:spcAft>
                      </a:pPr>
                      <a:r>
                        <a:rPr lang="en-US" sz="4000">
                          <a:effectLst/>
                          <a:latin typeface="Source Sans Pro" panose="020B0503030403020204" pitchFamily="34" charset="0"/>
                          <a:ea typeface="Source Sans Pro" panose="020B0503030403020204" pitchFamily="34" charset="0"/>
                          <a:cs typeface="Times New Roman" panose="02020603050405020304" pitchFamily="18" charset="0"/>
                        </a:rPr>
                        <a:t>3:30-3:44</a:t>
                      </a:r>
                    </a:p>
                  </a:txBody>
                  <a:tcPr marL="54606" marR="54606" marT="54606" marB="54606" anchor="ctr">
                    <a:lnL>
                      <a:noFill/>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0" marR="0" algn="ctr">
                        <a:spcBef>
                          <a:spcPts val="0"/>
                        </a:spcBef>
                        <a:spcAft>
                          <a:spcPts val="0"/>
                        </a:spcAft>
                      </a:pPr>
                      <a:r>
                        <a:rPr lang="en-US" sz="4000">
                          <a:effectLst/>
                          <a:latin typeface="Source Sans Pro" panose="020B0503030403020204" pitchFamily="34" charset="0"/>
                          <a:ea typeface="Source Sans Pro" panose="020B0503030403020204" pitchFamily="34" charset="0"/>
                          <a:cs typeface="Times New Roman" panose="02020603050405020304" pitchFamily="18" charset="0"/>
                        </a:rPr>
                        <a:t>0%</a:t>
                      </a:r>
                    </a:p>
                  </a:txBody>
                  <a:tcPr marL="54606" marR="54606" marT="54606" marB="54606"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0" marR="0" algn="ctr">
                        <a:spcBef>
                          <a:spcPts val="0"/>
                        </a:spcBef>
                        <a:spcAft>
                          <a:spcPts val="0"/>
                        </a:spcAft>
                      </a:pPr>
                      <a:r>
                        <a:rPr lang="en-US" sz="4000">
                          <a:effectLst/>
                          <a:latin typeface="Source Sans Pro" panose="020B0503030403020204" pitchFamily="34" charset="0"/>
                          <a:ea typeface="Source Sans Pro" panose="020B0503030403020204" pitchFamily="34" charset="0"/>
                          <a:cs typeface="Times New Roman" panose="02020603050405020304" pitchFamily="18" charset="0"/>
                        </a:rPr>
                        <a:t>21%</a:t>
                      </a:r>
                    </a:p>
                  </a:txBody>
                  <a:tcPr marL="54606" marR="54606" marT="54606" marB="54606" anchor="ctr">
                    <a:lnL w="12700" cap="flat" cmpd="sng" algn="ctr">
                      <a:solidFill>
                        <a:srgbClr val="D9D9D9"/>
                      </a:solidFill>
                      <a:prstDash val="solid"/>
                      <a:round/>
                      <a:headEnd type="none" w="med" len="med"/>
                      <a:tailEnd type="none" w="med" len="med"/>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2213073200"/>
                  </a:ext>
                </a:extLst>
              </a:tr>
              <a:tr h="718773">
                <a:tc>
                  <a:txBody>
                    <a:bodyPr/>
                    <a:lstStyle/>
                    <a:p>
                      <a:pPr marL="0" marR="0" algn="ctr">
                        <a:spcBef>
                          <a:spcPts val="0"/>
                        </a:spcBef>
                        <a:spcAft>
                          <a:spcPts val="0"/>
                        </a:spcAft>
                      </a:pPr>
                      <a:r>
                        <a:rPr lang="en-US" sz="400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3:45-3:59</a:t>
                      </a:r>
                      <a:endParaRPr lang="en-US" sz="4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4606" marR="54606" marT="54606" marB="54606" anchor="ctr">
                    <a:lnL>
                      <a:noFill/>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1F5F3"/>
                    </a:solidFill>
                  </a:tcPr>
                </a:tc>
                <a:tc>
                  <a:txBody>
                    <a:bodyPr/>
                    <a:lstStyle/>
                    <a:p>
                      <a:pPr marL="0" marR="0" algn="ctr">
                        <a:spcBef>
                          <a:spcPts val="0"/>
                        </a:spcBef>
                        <a:spcAft>
                          <a:spcPts val="0"/>
                        </a:spcAft>
                      </a:pPr>
                      <a:r>
                        <a:rPr lang="en-US" sz="400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0%</a:t>
                      </a:r>
                      <a:endParaRPr lang="en-US" sz="4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4606" marR="54606" marT="54606" marB="54606"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1F5F3"/>
                    </a:solidFill>
                  </a:tcPr>
                </a:tc>
                <a:tc>
                  <a:txBody>
                    <a:bodyPr/>
                    <a:lstStyle/>
                    <a:p>
                      <a:pPr marL="0" marR="0" algn="ctr">
                        <a:spcBef>
                          <a:spcPts val="0"/>
                        </a:spcBef>
                        <a:spcAft>
                          <a:spcPts val="0"/>
                        </a:spcAft>
                      </a:pPr>
                      <a:r>
                        <a:rPr lang="en-US" sz="400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31%</a:t>
                      </a:r>
                      <a:endParaRPr lang="en-US" sz="4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4606" marR="54606" marT="54606" marB="54606" anchor="ctr">
                    <a:lnL w="12700" cap="flat" cmpd="sng" algn="ctr">
                      <a:solidFill>
                        <a:srgbClr val="D9D9D9"/>
                      </a:solidFill>
                      <a:prstDash val="solid"/>
                      <a:round/>
                      <a:headEnd type="none" w="med" len="med"/>
                      <a:tailEnd type="none" w="med" len="med"/>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1F5F3"/>
                    </a:solidFill>
                  </a:tcPr>
                </a:tc>
                <a:extLst>
                  <a:ext uri="{0D108BD9-81ED-4DB2-BD59-A6C34878D82A}">
                    <a16:rowId xmlns:a16="http://schemas.microsoft.com/office/drawing/2014/main" val="2441442690"/>
                  </a:ext>
                </a:extLst>
              </a:tr>
              <a:tr h="718773">
                <a:tc>
                  <a:txBody>
                    <a:bodyPr/>
                    <a:lstStyle/>
                    <a:p>
                      <a:pPr marL="0" marR="0" algn="ctr">
                        <a:spcBef>
                          <a:spcPts val="0"/>
                        </a:spcBef>
                        <a:spcAft>
                          <a:spcPts val="0"/>
                        </a:spcAft>
                      </a:pPr>
                      <a:r>
                        <a:rPr lang="en-US" sz="4000">
                          <a:effectLst/>
                          <a:latin typeface="Source Sans Pro" panose="020B0503030403020204" pitchFamily="34" charset="0"/>
                          <a:ea typeface="Source Sans Pro" panose="020B0503030403020204" pitchFamily="34" charset="0"/>
                          <a:cs typeface="Times New Roman" panose="02020603050405020304" pitchFamily="18" charset="0"/>
                        </a:rPr>
                        <a:t>4:00-4:14</a:t>
                      </a:r>
                    </a:p>
                  </a:txBody>
                  <a:tcPr marL="54606" marR="54606" marT="54606" marB="54606" anchor="ctr">
                    <a:lnL>
                      <a:noFill/>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0" marR="0" algn="ctr">
                        <a:spcBef>
                          <a:spcPts val="0"/>
                        </a:spcBef>
                        <a:spcAft>
                          <a:spcPts val="0"/>
                        </a:spcAft>
                      </a:pPr>
                      <a:r>
                        <a:rPr lang="en-US" sz="4000">
                          <a:effectLst/>
                          <a:latin typeface="Source Sans Pro" panose="020B0503030403020204" pitchFamily="34" charset="0"/>
                          <a:ea typeface="Source Sans Pro" panose="020B0503030403020204" pitchFamily="34" charset="0"/>
                          <a:cs typeface="Times New Roman" panose="02020603050405020304" pitchFamily="18" charset="0"/>
                        </a:rPr>
                        <a:t>0%</a:t>
                      </a:r>
                    </a:p>
                  </a:txBody>
                  <a:tcPr marL="54606" marR="54606" marT="54606" marB="54606"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0" marR="0" algn="ctr">
                        <a:spcBef>
                          <a:spcPts val="0"/>
                        </a:spcBef>
                        <a:spcAft>
                          <a:spcPts val="0"/>
                        </a:spcAft>
                      </a:pPr>
                      <a:r>
                        <a:rPr lang="en-US" sz="4000">
                          <a:effectLst/>
                          <a:latin typeface="Source Sans Pro" panose="020B0503030403020204" pitchFamily="34" charset="0"/>
                          <a:ea typeface="Source Sans Pro" panose="020B0503030403020204" pitchFamily="34" charset="0"/>
                          <a:cs typeface="Times New Roman" panose="02020603050405020304" pitchFamily="18" charset="0"/>
                        </a:rPr>
                        <a:t>18%</a:t>
                      </a:r>
                    </a:p>
                  </a:txBody>
                  <a:tcPr marL="54606" marR="54606" marT="54606" marB="54606" anchor="ctr">
                    <a:lnL w="12700" cap="flat" cmpd="sng" algn="ctr">
                      <a:solidFill>
                        <a:srgbClr val="D9D9D9"/>
                      </a:solidFill>
                      <a:prstDash val="solid"/>
                      <a:round/>
                      <a:headEnd type="none" w="med" len="med"/>
                      <a:tailEnd type="none" w="med" len="med"/>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2174226164"/>
                  </a:ext>
                </a:extLst>
              </a:tr>
              <a:tr h="718773">
                <a:tc>
                  <a:txBody>
                    <a:bodyPr/>
                    <a:lstStyle/>
                    <a:p>
                      <a:pPr marL="0" marR="0" algn="ctr">
                        <a:spcBef>
                          <a:spcPts val="0"/>
                        </a:spcBef>
                        <a:spcAft>
                          <a:spcPts val="0"/>
                        </a:spcAft>
                      </a:pPr>
                      <a:r>
                        <a:rPr lang="en-US" sz="400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4:15-4:30</a:t>
                      </a:r>
                      <a:endParaRPr lang="en-US" sz="4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4606" marR="54606" marT="54606" marB="54606" anchor="ctr">
                    <a:lnL>
                      <a:noFill/>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9050" cap="flat" cmpd="sng" algn="ctr">
                      <a:solidFill>
                        <a:srgbClr val="D9D9D9"/>
                      </a:solidFill>
                      <a:prstDash val="solid"/>
                      <a:round/>
                      <a:headEnd type="none" w="med" len="med"/>
                      <a:tailEnd type="none" w="med" len="med"/>
                    </a:lnB>
                    <a:solidFill>
                      <a:srgbClr val="F1F5F3"/>
                    </a:solidFill>
                  </a:tcPr>
                </a:tc>
                <a:tc>
                  <a:txBody>
                    <a:bodyPr/>
                    <a:lstStyle/>
                    <a:p>
                      <a:pPr marL="0" marR="0" algn="ctr">
                        <a:spcBef>
                          <a:spcPts val="0"/>
                        </a:spcBef>
                        <a:spcAft>
                          <a:spcPts val="0"/>
                        </a:spcAft>
                      </a:pPr>
                      <a:r>
                        <a:rPr lang="en-US" sz="400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0%</a:t>
                      </a:r>
                      <a:endParaRPr lang="en-US" sz="4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4606" marR="54606" marT="54606" marB="54606"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9050" cap="flat" cmpd="sng" algn="ctr">
                      <a:solidFill>
                        <a:srgbClr val="D9D9D9"/>
                      </a:solidFill>
                      <a:prstDash val="solid"/>
                      <a:round/>
                      <a:headEnd type="none" w="med" len="med"/>
                      <a:tailEnd type="none" w="med" len="med"/>
                    </a:lnB>
                    <a:solidFill>
                      <a:srgbClr val="F1F5F3"/>
                    </a:solidFill>
                  </a:tcPr>
                </a:tc>
                <a:tc>
                  <a:txBody>
                    <a:bodyPr/>
                    <a:lstStyle/>
                    <a:p>
                      <a:pPr marL="0" marR="0" algn="ctr">
                        <a:spcBef>
                          <a:spcPts val="0"/>
                        </a:spcBef>
                        <a:spcAft>
                          <a:spcPts val="0"/>
                        </a:spcAft>
                      </a:pPr>
                      <a:r>
                        <a:rPr lang="en-US" sz="400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20%</a:t>
                      </a:r>
                      <a:endParaRPr lang="en-US" sz="4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4606" marR="54606" marT="54606" marB="54606" anchor="ctr">
                    <a:lnL w="12700" cap="flat" cmpd="sng" algn="ctr">
                      <a:solidFill>
                        <a:srgbClr val="D9D9D9"/>
                      </a:solidFill>
                      <a:prstDash val="solid"/>
                      <a:round/>
                      <a:headEnd type="none" w="med" len="med"/>
                      <a:tailEnd type="none" w="med" len="med"/>
                    </a:lnL>
                    <a:lnR>
                      <a:noFill/>
                    </a:lnR>
                    <a:lnT w="12700" cap="flat" cmpd="sng" algn="ctr">
                      <a:solidFill>
                        <a:srgbClr val="D9D9D9"/>
                      </a:solidFill>
                      <a:prstDash val="solid"/>
                      <a:round/>
                      <a:headEnd type="none" w="med" len="med"/>
                      <a:tailEnd type="none" w="med" len="med"/>
                    </a:lnT>
                    <a:lnB w="19050" cap="flat" cmpd="sng" algn="ctr">
                      <a:solidFill>
                        <a:srgbClr val="D9D9D9"/>
                      </a:solidFill>
                      <a:prstDash val="solid"/>
                      <a:round/>
                      <a:headEnd type="none" w="med" len="med"/>
                      <a:tailEnd type="none" w="med" len="med"/>
                    </a:lnB>
                    <a:solidFill>
                      <a:srgbClr val="F1F5F3"/>
                    </a:solidFill>
                  </a:tcPr>
                </a:tc>
                <a:extLst>
                  <a:ext uri="{0D108BD9-81ED-4DB2-BD59-A6C34878D82A}">
                    <a16:rowId xmlns:a16="http://schemas.microsoft.com/office/drawing/2014/main" val="3264228695"/>
                  </a:ext>
                </a:extLst>
              </a:tr>
            </a:tbl>
          </a:graphicData>
        </a:graphic>
      </p:graphicFrame>
      <p:sp>
        <p:nvSpPr>
          <p:cNvPr id="10" name="Rectangle 2">
            <a:extLst>
              <a:ext uri="{FF2B5EF4-FFF2-40B4-BE49-F238E27FC236}">
                <a16:creationId xmlns:a16="http://schemas.microsoft.com/office/drawing/2014/main" id="{47B436A4-BAEA-6C07-D1D6-E72E8345657D}"/>
              </a:ext>
            </a:extLst>
          </p:cNvPr>
          <p:cNvSpPr>
            <a:spLocks noChangeArrowheads="1"/>
          </p:cNvSpPr>
          <p:nvPr/>
        </p:nvSpPr>
        <p:spPr bwMode="auto">
          <a:xfrm>
            <a:off x="554983" y="3286516"/>
            <a:ext cx="8210015" cy="141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68" tIns="91434" rIns="182868" bIns="91434" numCol="1" anchor="ctr" anchorCtr="0" compatLnSpc="1">
            <a:prstTxWarp prst="textNoShape">
              <a:avLst/>
            </a:prstTxWarp>
            <a:spAutoFit/>
          </a:bodyPr>
          <a:lstStyle/>
          <a:p>
            <a:pPr defTabSz="1828709" eaLnBrk="0" fontAlgn="base" hangingPunct="0">
              <a:spcBef>
                <a:spcPct val="0"/>
              </a:spcBef>
              <a:spcAft>
                <a:spcPct val="0"/>
              </a:spcAft>
              <a:buClrTx/>
            </a:pPr>
            <a:r>
              <a:rPr lang="en-US" altLang="en-US" sz="4000" b="1" kern="1200" bmk="_Toc149899655">
                <a:latin typeface="Source Sans Pro" panose="020B0503030403020204" pitchFamily="34" charset="0"/>
                <a:ea typeface="Source Sans Pro" panose="020B0503030403020204" pitchFamily="34" charset="0"/>
                <a:cs typeface="Segoe UI" panose="020B0502040204020203" pitchFamily="34" charset="0"/>
              </a:rPr>
              <a:t>Evacuation Time Distribution Assumptions</a:t>
            </a:r>
            <a:endParaRPr lang="en-US" altLang="en-US" sz="4000" kern="1200">
              <a:latin typeface="Source Sans Pro" panose="020B0503030403020204" pitchFamily="34" charset="0"/>
              <a:ea typeface="Source Sans Pro" panose="020B0503030403020204" pitchFamily="34" charset="0"/>
              <a:cs typeface="+mn-cs"/>
            </a:endParaRPr>
          </a:p>
        </p:txBody>
      </p:sp>
      <p:graphicFrame>
        <p:nvGraphicFramePr>
          <p:cNvPr id="13" name="Table 12">
            <a:extLst>
              <a:ext uri="{FF2B5EF4-FFF2-40B4-BE49-F238E27FC236}">
                <a16:creationId xmlns:a16="http://schemas.microsoft.com/office/drawing/2014/main" id="{76F43582-C78C-1B1E-C381-8B5137D33510}"/>
              </a:ext>
            </a:extLst>
          </p:cNvPr>
          <p:cNvGraphicFramePr>
            <a:graphicFrameLocks noGrp="1"/>
          </p:cNvGraphicFramePr>
          <p:nvPr/>
        </p:nvGraphicFramePr>
        <p:xfrm>
          <a:off x="9469744" y="4111805"/>
          <a:ext cx="14262441" cy="9298884"/>
        </p:xfrm>
        <a:graphic>
          <a:graphicData uri="http://schemas.openxmlformats.org/drawingml/2006/table">
            <a:tbl>
              <a:tblPr firstRow="1" firstCol="1" bandRow="1"/>
              <a:tblGrid>
                <a:gridCol w="4179298">
                  <a:extLst>
                    <a:ext uri="{9D8B030D-6E8A-4147-A177-3AD203B41FA5}">
                      <a16:colId xmlns:a16="http://schemas.microsoft.com/office/drawing/2014/main" val="1469404645"/>
                    </a:ext>
                  </a:extLst>
                </a:gridCol>
                <a:gridCol w="2057266">
                  <a:extLst>
                    <a:ext uri="{9D8B030D-6E8A-4147-A177-3AD203B41FA5}">
                      <a16:colId xmlns:a16="http://schemas.microsoft.com/office/drawing/2014/main" val="797792067"/>
                    </a:ext>
                  </a:extLst>
                </a:gridCol>
                <a:gridCol w="8025877">
                  <a:extLst>
                    <a:ext uri="{9D8B030D-6E8A-4147-A177-3AD203B41FA5}">
                      <a16:colId xmlns:a16="http://schemas.microsoft.com/office/drawing/2014/main" val="1669259728"/>
                    </a:ext>
                  </a:extLst>
                </a:gridCol>
              </a:tblGrid>
              <a:tr h="1328334">
                <a:tc>
                  <a:txBody>
                    <a:bodyPr/>
                    <a:lstStyle/>
                    <a:p>
                      <a:pPr marL="0" marR="0" algn="ctr">
                        <a:spcBef>
                          <a:spcPts val="100"/>
                        </a:spcBef>
                        <a:spcAft>
                          <a:spcPts val="100"/>
                        </a:spcAft>
                      </a:pPr>
                      <a:r>
                        <a:rPr lang="en-US" sz="4000" b="1">
                          <a:solidFill>
                            <a:srgbClr val="FFFFFF"/>
                          </a:solidFill>
                          <a:effectLst/>
                          <a:latin typeface="Source Sans Pro" panose="020B0503030403020204" pitchFamily="34" charset="0"/>
                          <a:ea typeface="Source Sans Pro" panose="020B0503030403020204" pitchFamily="34" charset="0"/>
                          <a:cs typeface="Times New Roman" panose="02020603050405020304" pitchFamily="18" charset="0"/>
                        </a:rPr>
                        <a:t>Description</a:t>
                      </a:r>
                    </a:p>
                  </a:txBody>
                  <a:tcPr marL="54606" marR="54606" marT="54606" marB="54606" anchor="ctr">
                    <a:lnL>
                      <a:noFill/>
                    </a:lnL>
                    <a:lnR>
                      <a:noFill/>
                    </a:lnR>
                    <a:lnT>
                      <a:noFill/>
                    </a:lnT>
                    <a:lnB w="12700" cap="flat" cmpd="sng" algn="ctr">
                      <a:solidFill>
                        <a:srgbClr val="D9D9D9"/>
                      </a:solidFill>
                      <a:prstDash val="solid"/>
                      <a:round/>
                      <a:headEnd type="none" w="med" len="med"/>
                      <a:tailEnd type="none" w="med" len="med"/>
                    </a:lnB>
                    <a:solidFill>
                      <a:srgbClr val="48773C"/>
                    </a:solidFill>
                  </a:tcPr>
                </a:tc>
                <a:tc>
                  <a:txBody>
                    <a:bodyPr/>
                    <a:lstStyle/>
                    <a:p>
                      <a:pPr marL="0" marR="0" algn="ctr">
                        <a:spcBef>
                          <a:spcPts val="100"/>
                        </a:spcBef>
                        <a:spcAft>
                          <a:spcPts val="100"/>
                        </a:spcAft>
                      </a:pPr>
                      <a:r>
                        <a:rPr lang="en-US" sz="4000" b="1">
                          <a:solidFill>
                            <a:srgbClr val="FFFFFF"/>
                          </a:solidFill>
                          <a:effectLst/>
                          <a:latin typeface="Source Sans Pro" panose="020B0503030403020204" pitchFamily="34" charset="0"/>
                          <a:ea typeface="Source Sans Pro" panose="020B0503030403020204" pitchFamily="34" charset="0"/>
                          <a:cs typeface="Times New Roman" panose="02020603050405020304" pitchFamily="18" charset="0"/>
                        </a:rPr>
                        <a:t>Share of Trips</a:t>
                      </a:r>
                    </a:p>
                  </a:txBody>
                  <a:tcPr marL="54606" marR="54606" marT="54606" marB="54606" anchor="ctr">
                    <a:lnL>
                      <a:noFill/>
                    </a:lnL>
                    <a:lnR>
                      <a:noFill/>
                    </a:lnR>
                    <a:lnT>
                      <a:noFill/>
                    </a:lnT>
                    <a:lnB w="12700" cap="flat" cmpd="sng" algn="ctr">
                      <a:solidFill>
                        <a:srgbClr val="D9D9D9"/>
                      </a:solidFill>
                      <a:prstDash val="solid"/>
                      <a:round/>
                      <a:headEnd type="none" w="med" len="med"/>
                      <a:tailEnd type="none" w="med" len="med"/>
                    </a:lnB>
                    <a:solidFill>
                      <a:srgbClr val="48773C"/>
                    </a:solidFill>
                  </a:tcPr>
                </a:tc>
                <a:tc>
                  <a:txBody>
                    <a:bodyPr/>
                    <a:lstStyle/>
                    <a:p>
                      <a:pPr marL="0" marR="0" algn="ctr">
                        <a:spcBef>
                          <a:spcPts val="100"/>
                        </a:spcBef>
                        <a:spcAft>
                          <a:spcPts val="100"/>
                        </a:spcAft>
                      </a:pPr>
                      <a:r>
                        <a:rPr lang="en-US" sz="4000" b="1">
                          <a:solidFill>
                            <a:srgbClr val="FFFFFF"/>
                          </a:solidFill>
                          <a:effectLst/>
                          <a:latin typeface="Source Sans Pro" panose="020B0503030403020204" pitchFamily="34" charset="0"/>
                          <a:ea typeface="Source Sans Pro" panose="020B0503030403020204" pitchFamily="34" charset="0"/>
                          <a:cs typeface="Times New Roman" panose="02020603050405020304" pitchFamily="18" charset="0"/>
                        </a:rPr>
                        <a:t>Details</a:t>
                      </a:r>
                    </a:p>
                  </a:txBody>
                  <a:tcPr marL="54606" marR="54606" marT="54606" marB="54606" anchor="ctr">
                    <a:lnL>
                      <a:noFill/>
                    </a:lnL>
                    <a:lnR>
                      <a:noFill/>
                    </a:lnR>
                    <a:lnT>
                      <a:noFill/>
                    </a:lnT>
                    <a:lnB w="12700" cap="flat" cmpd="sng" algn="ctr">
                      <a:solidFill>
                        <a:srgbClr val="D9D9D9"/>
                      </a:solidFill>
                      <a:prstDash val="solid"/>
                      <a:round/>
                      <a:headEnd type="none" w="med" len="med"/>
                      <a:tailEnd type="none" w="med" len="med"/>
                    </a:lnB>
                    <a:solidFill>
                      <a:srgbClr val="48773C"/>
                    </a:solidFill>
                  </a:tcPr>
                </a:tc>
                <a:extLst>
                  <a:ext uri="{0D108BD9-81ED-4DB2-BD59-A6C34878D82A}">
                    <a16:rowId xmlns:a16="http://schemas.microsoft.com/office/drawing/2014/main" val="3132547382"/>
                  </a:ext>
                </a:extLst>
              </a:tr>
              <a:tr h="1328334">
                <a:tc>
                  <a:txBody>
                    <a:bodyPr/>
                    <a:lstStyle/>
                    <a:p>
                      <a:pPr marL="0" marR="0" algn="ctr">
                        <a:spcBef>
                          <a:spcPts val="0"/>
                        </a:spcBef>
                        <a:spcAft>
                          <a:spcPts val="0"/>
                        </a:spcAft>
                      </a:pPr>
                      <a:r>
                        <a:rPr lang="en-US" sz="4000">
                          <a:effectLst/>
                          <a:latin typeface="Source Sans Pro" panose="020B0503030403020204" pitchFamily="34" charset="0"/>
                          <a:ea typeface="Source Sans Pro" panose="020B0503030403020204" pitchFamily="34" charset="0"/>
                          <a:cs typeface="Times New Roman" panose="02020603050405020304" pitchFamily="18" charset="0"/>
                        </a:rPr>
                        <a:t>Hotels</a:t>
                      </a:r>
                    </a:p>
                  </a:txBody>
                  <a:tcPr marL="54606" marR="54606" marT="54606" marB="54606" anchor="ctr">
                    <a:lnL>
                      <a:noFill/>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0" marR="0" algn="ctr">
                        <a:spcBef>
                          <a:spcPts val="0"/>
                        </a:spcBef>
                        <a:spcAft>
                          <a:spcPts val="0"/>
                        </a:spcAft>
                      </a:pPr>
                      <a:r>
                        <a:rPr lang="en-US" sz="4000">
                          <a:effectLst/>
                          <a:latin typeface="Source Sans Pro" panose="020B0503030403020204" pitchFamily="34" charset="0"/>
                          <a:ea typeface="Source Sans Pro" panose="020B0503030403020204" pitchFamily="34" charset="0"/>
                          <a:cs typeface="Times New Roman" panose="02020603050405020304" pitchFamily="18" charset="0"/>
                        </a:rPr>
                        <a:t>8%</a:t>
                      </a:r>
                    </a:p>
                  </a:txBody>
                  <a:tcPr marL="54606" marR="54606" marT="54606" marB="54606"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0" marR="0" algn="ctr">
                        <a:spcBef>
                          <a:spcPts val="0"/>
                        </a:spcBef>
                        <a:spcAft>
                          <a:spcPts val="0"/>
                        </a:spcAft>
                      </a:pPr>
                      <a:r>
                        <a:rPr lang="en-US" sz="4000">
                          <a:effectLst/>
                          <a:latin typeface="Source Sans Pro" panose="020B0503030403020204" pitchFamily="34" charset="0"/>
                          <a:ea typeface="Source Sans Pro" panose="020B0503030403020204" pitchFamily="34" charset="0"/>
                          <a:cs typeface="Times New Roman" panose="02020603050405020304" pitchFamily="18" charset="0"/>
                        </a:rPr>
                        <a:t>Based on a review of hotel capacity in the subarea</a:t>
                      </a:r>
                    </a:p>
                  </a:txBody>
                  <a:tcPr marL="54606" marR="54606" marT="54606" marB="54606" anchor="ctr">
                    <a:lnL w="12700" cap="flat" cmpd="sng" algn="ctr">
                      <a:solidFill>
                        <a:srgbClr val="D9D9D9"/>
                      </a:solidFill>
                      <a:prstDash val="solid"/>
                      <a:round/>
                      <a:headEnd type="none" w="med" len="med"/>
                      <a:tailEnd type="none" w="med" len="med"/>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984815597"/>
                  </a:ext>
                </a:extLst>
              </a:tr>
              <a:tr h="1328334">
                <a:tc>
                  <a:txBody>
                    <a:bodyPr/>
                    <a:lstStyle/>
                    <a:p>
                      <a:pPr marL="0" marR="0" algn="ctr">
                        <a:spcBef>
                          <a:spcPts val="0"/>
                        </a:spcBef>
                        <a:spcAft>
                          <a:spcPts val="0"/>
                        </a:spcAft>
                      </a:pPr>
                      <a:r>
                        <a:rPr lang="en-US" sz="400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Shelters/Stadiums</a:t>
                      </a:r>
                      <a:endParaRPr lang="en-US" sz="4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4606" marR="54606" marT="54606" marB="54606" anchor="ctr">
                    <a:lnL>
                      <a:noFill/>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1F5F3"/>
                    </a:solidFill>
                  </a:tcPr>
                </a:tc>
                <a:tc>
                  <a:txBody>
                    <a:bodyPr/>
                    <a:lstStyle/>
                    <a:p>
                      <a:pPr marL="0" marR="0" algn="ctr">
                        <a:spcBef>
                          <a:spcPts val="0"/>
                        </a:spcBef>
                        <a:spcAft>
                          <a:spcPts val="0"/>
                        </a:spcAft>
                      </a:pPr>
                      <a:r>
                        <a:rPr lang="en-US" sz="400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0%</a:t>
                      </a:r>
                      <a:endParaRPr lang="en-US" sz="4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4606" marR="54606" marT="54606" marB="54606"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1F5F3"/>
                    </a:solidFill>
                  </a:tcPr>
                </a:tc>
                <a:tc>
                  <a:txBody>
                    <a:bodyPr/>
                    <a:lstStyle/>
                    <a:p>
                      <a:pPr marL="0" marR="0" algn="ctr">
                        <a:spcBef>
                          <a:spcPts val="0"/>
                        </a:spcBef>
                        <a:spcAft>
                          <a:spcPts val="0"/>
                        </a:spcAft>
                      </a:pPr>
                      <a:r>
                        <a:rPr lang="en-US" sz="400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No shelters or stadiums in the subarea</a:t>
                      </a:r>
                      <a:endParaRPr lang="en-US" sz="4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4606" marR="54606" marT="54606" marB="54606" anchor="ctr">
                    <a:lnL w="12700" cap="flat" cmpd="sng" algn="ctr">
                      <a:solidFill>
                        <a:srgbClr val="D9D9D9"/>
                      </a:solidFill>
                      <a:prstDash val="solid"/>
                      <a:round/>
                      <a:headEnd type="none" w="med" len="med"/>
                      <a:tailEnd type="none" w="med" len="med"/>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1F5F3"/>
                    </a:solidFill>
                  </a:tcPr>
                </a:tc>
                <a:extLst>
                  <a:ext uri="{0D108BD9-81ED-4DB2-BD59-A6C34878D82A}">
                    <a16:rowId xmlns:a16="http://schemas.microsoft.com/office/drawing/2014/main" val="172122288"/>
                  </a:ext>
                </a:extLst>
              </a:tr>
              <a:tr h="1937894">
                <a:tc>
                  <a:txBody>
                    <a:bodyPr/>
                    <a:lstStyle/>
                    <a:p>
                      <a:pPr marL="0" marR="0" algn="ctr">
                        <a:spcBef>
                          <a:spcPts val="0"/>
                        </a:spcBef>
                        <a:spcAft>
                          <a:spcPts val="0"/>
                        </a:spcAft>
                      </a:pPr>
                      <a:r>
                        <a:rPr lang="en-US" sz="4000">
                          <a:effectLst/>
                          <a:latin typeface="Source Sans Pro" panose="020B0503030403020204" pitchFamily="34" charset="0"/>
                          <a:ea typeface="Source Sans Pro" panose="020B0503030403020204" pitchFamily="34" charset="0"/>
                          <a:cs typeface="Times New Roman" panose="02020603050405020304" pitchFamily="18" charset="0"/>
                        </a:rPr>
                        <a:t>East</a:t>
                      </a:r>
                    </a:p>
                  </a:txBody>
                  <a:tcPr marL="54606" marR="54606" marT="54606" marB="54606" anchor="ctr">
                    <a:lnL>
                      <a:noFill/>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0" marR="0" algn="ctr">
                        <a:spcBef>
                          <a:spcPts val="0"/>
                        </a:spcBef>
                        <a:spcAft>
                          <a:spcPts val="0"/>
                        </a:spcAft>
                      </a:pPr>
                      <a:r>
                        <a:rPr lang="en-US" sz="4000">
                          <a:effectLst/>
                          <a:latin typeface="Source Sans Pro" panose="020B0503030403020204" pitchFamily="34" charset="0"/>
                          <a:ea typeface="Source Sans Pro" panose="020B0503030403020204" pitchFamily="34" charset="0"/>
                          <a:cs typeface="Times New Roman" panose="02020603050405020304" pitchFamily="18" charset="0"/>
                        </a:rPr>
                        <a:t>36.8%</a:t>
                      </a:r>
                    </a:p>
                  </a:txBody>
                  <a:tcPr marL="54606" marR="54606" marT="54606" marB="54606"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0" marR="0" algn="ctr">
                        <a:spcBef>
                          <a:spcPts val="0"/>
                        </a:spcBef>
                        <a:spcAft>
                          <a:spcPts val="0"/>
                        </a:spcAft>
                      </a:pPr>
                      <a:r>
                        <a:rPr lang="en-US" sz="4000">
                          <a:effectLst/>
                          <a:latin typeface="Source Sans Pro" panose="020B0503030403020204" pitchFamily="34" charset="0"/>
                          <a:ea typeface="Source Sans Pro" panose="020B0503030403020204" pitchFamily="34" charset="0"/>
                          <a:cs typeface="Times New Roman" panose="02020603050405020304" pitchFamily="18" charset="0"/>
                        </a:rPr>
                        <a:t>95% on US-101 Southbound</a:t>
                      </a:r>
                    </a:p>
                    <a:p>
                      <a:pPr marL="0" marR="0" algn="ctr">
                        <a:spcBef>
                          <a:spcPts val="0"/>
                        </a:spcBef>
                        <a:spcAft>
                          <a:spcPts val="0"/>
                        </a:spcAft>
                      </a:pPr>
                      <a:r>
                        <a:rPr lang="en-US" sz="4000">
                          <a:effectLst/>
                          <a:latin typeface="Source Sans Pro" panose="020B0503030403020204" pitchFamily="34" charset="0"/>
                          <a:ea typeface="Source Sans Pro" panose="020B0503030403020204" pitchFamily="34" charset="0"/>
                          <a:cs typeface="Times New Roman" panose="02020603050405020304" pitchFamily="18" charset="0"/>
                        </a:rPr>
                        <a:t>4% on SR-192</a:t>
                      </a:r>
                    </a:p>
                    <a:p>
                      <a:pPr marL="0" marR="0" algn="ctr">
                        <a:spcBef>
                          <a:spcPts val="0"/>
                        </a:spcBef>
                        <a:spcAft>
                          <a:spcPts val="0"/>
                        </a:spcAft>
                      </a:pPr>
                      <a:r>
                        <a:rPr lang="en-US" sz="4000">
                          <a:effectLst/>
                          <a:latin typeface="Source Sans Pro" panose="020B0503030403020204" pitchFamily="34" charset="0"/>
                          <a:ea typeface="Source Sans Pro" panose="020B0503030403020204" pitchFamily="34" charset="0"/>
                          <a:cs typeface="Times New Roman" panose="02020603050405020304" pitchFamily="18" charset="0"/>
                        </a:rPr>
                        <a:t>1% on other E/W arterials</a:t>
                      </a:r>
                    </a:p>
                  </a:txBody>
                  <a:tcPr marL="54606" marR="54606" marT="54606" marB="54606" anchor="ctr">
                    <a:lnL w="12700" cap="flat" cmpd="sng" algn="ctr">
                      <a:solidFill>
                        <a:srgbClr val="D9D9D9"/>
                      </a:solidFill>
                      <a:prstDash val="solid"/>
                      <a:round/>
                      <a:headEnd type="none" w="med" len="med"/>
                      <a:tailEnd type="none" w="med" len="med"/>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344980826"/>
                  </a:ext>
                </a:extLst>
              </a:tr>
              <a:tr h="1937894">
                <a:tc>
                  <a:txBody>
                    <a:bodyPr/>
                    <a:lstStyle/>
                    <a:p>
                      <a:pPr marL="0" marR="0" algn="ctr">
                        <a:spcBef>
                          <a:spcPts val="0"/>
                        </a:spcBef>
                        <a:spcAft>
                          <a:spcPts val="0"/>
                        </a:spcAft>
                      </a:pPr>
                      <a:r>
                        <a:rPr lang="en-US" sz="400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West</a:t>
                      </a:r>
                      <a:endParaRPr lang="en-US" sz="4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4606" marR="54606" marT="54606" marB="54606" anchor="ctr">
                    <a:lnL>
                      <a:noFill/>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1F5F3"/>
                    </a:solidFill>
                  </a:tcPr>
                </a:tc>
                <a:tc>
                  <a:txBody>
                    <a:bodyPr/>
                    <a:lstStyle/>
                    <a:p>
                      <a:pPr marL="0" marR="0" algn="ctr">
                        <a:spcBef>
                          <a:spcPts val="0"/>
                        </a:spcBef>
                        <a:spcAft>
                          <a:spcPts val="0"/>
                        </a:spcAft>
                      </a:pPr>
                      <a:r>
                        <a:rPr lang="en-US" sz="400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55.2% </a:t>
                      </a:r>
                    </a:p>
                  </a:txBody>
                  <a:tcPr marL="54606" marR="54606" marT="54606" marB="54606"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1F5F3"/>
                    </a:solidFill>
                  </a:tcPr>
                </a:tc>
                <a:tc>
                  <a:txBody>
                    <a:bodyPr/>
                    <a:lstStyle/>
                    <a:p>
                      <a:pPr marL="0" marR="0" algn="ctr">
                        <a:spcBef>
                          <a:spcPts val="0"/>
                        </a:spcBef>
                        <a:spcAft>
                          <a:spcPts val="0"/>
                        </a:spcAft>
                      </a:pPr>
                      <a:r>
                        <a:rPr lang="en-US" sz="400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95% on US-101 Northbound</a:t>
                      </a:r>
                      <a:endParaRPr lang="en-US" sz="400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algn="ctr">
                        <a:spcBef>
                          <a:spcPts val="0"/>
                        </a:spcBef>
                        <a:spcAft>
                          <a:spcPts val="0"/>
                        </a:spcAft>
                      </a:pPr>
                      <a:r>
                        <a:rPr lang="en-US" sz="400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4% on SR-192</a:t>
                      </a:r>
                      <a:endParaRPr lang="en-US" sz="400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algn="ctr">
                        <a:spcBef>
                          <a:spcPts val="0"/>
                        </a:spcBef>
                        <a:spcAft>
                          <a:spcPts val="0"/>
                        </a:spcAft>
                      </a:pPr>
                      <a:r>
                        <a:rPr lang="en-US" sz="400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1% on other E/W arterials</a:t>
                      </a:r>
                      <a:endParaRPr lang="en-US" sz="4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4606" marR="54606" marT="54606" marB="54606" anchor="ctr">
                    <a:lnL w="12700" cap="flat" cmpd="sng" algn="ctr">
                      <a:solidFill>
                        <a:srgbClr val="D9D9D9"/>
                      </a:solidFill>
                      <a:prstDash val="solid"/>
                      <a:round/>
                      <a:headEnd type="none" w="med" len="med"/>
                      <a:tailEnd type="none" w="med" len="med"/>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1F5F3"/>
                    </a:solidFill>
                  </a:tcPr>
                </a:tc>
                <a:extLst>
                  <a:ext uri="{0D108BD9-81ED-4DB2-BD59-A6C34878D82A}">
                    <a16:rowId xmlns:a16="http://schemas.microsoft.com/office/drawing/2014/main" val="2750151964"/>
                  </a:ext>
                </a:extLst>
              </a:tr>
              <a:tr h="718773">
                <a:tc>
                  <a:txBody>
                    <a:bodyPr/>
                    <a:lstStyle/>
                    <a:p>
                      <a:pPr marL="0" marR="0" algn="ctr">
                        <a:spcBef>
                          <a:spcPts val="0"/>
                        </a:spcBef>
                        <a:spcAft>
                          <a:spcPts val="0"/>
                        </a:spcAft>
                      </a:pPr>
                      <a:r>
                        <a:rPr lang="en-US" sz="4000">
                          <a:effectLst/>
                          <a:latin typeface="Source Sans Pro" panose="020B0503030403020204" pitchFamily="34" charset="0"/>
                          <a:ea typeface="Source Sans Pro" panose="020B0503030403020204" pitchFamily="34" charset="0"/>
                          <a:cs typeface="Times New Roman" panose="02020603050405020304" pitchFamily="18" charset="0"/>
                        </a:rPr>
                        <a:t>North</a:t>
                      </a:r>
                    </a:p>
                  </a:txBody>
                  <a:tcPr marL="54606" marR="54606" marT="54606" marB="54606" anchor="ctr">
                    <a:lnL>
                      <a:noFill/>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0" marR="0" algn="ctr">
                        <a:spcBef>
                          <a:spcPts val="0"/>
                        </a:spcBef>
                        <a:spcAft>
                          <a:spcPts val="0"/>
                        </a:spcAft>
                      </a:pPr>
                      <a:r>
                        <a:rPr lang="en-US" sz="4000">
                          <a:effectLst/>
                          <a:latin typeface="Source Sans Pro" panose="020B0503030403020204" pitchFamily="34" charset="0"/>
                          <a:ea typeface="Source Sans Pro" panose="020B0503030403020204" pitchFamily="34" charset="0"/>
                          <a:cs typeface="Times New Roman" panose="02020603050405020304" pitchFamily="18" charset="0"/>
                        </a:rPr>
                        <a:t>0%</a:t>
                      </a:r>
                    </a:p>
                  </a:txBody>
                  <a:tcPr marL="54606" marR="54606" marT="54606" marB="54606"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0" marR="0" algn="ctr">
                        <a:spcBef>
                          <a:spcPts val="0"/>
                        </a:spcBef>
                        <a:spcAft>
                          <a:spcPts val="0"/>
                        </a:spcAft>
                      </a:pPr>
                      <a:r>
                        <a:rPr lang="en-US" sz="4000">
                          <a:effectLst/>
                          <a:latin typeface="Source Sans Pro" panose="020B0503030403020204" pitchFamily="34" charset="0"/>
                          <a:ea typeface="Source Sans Pro" panose="020B0503030403020204" pitchFamily="34" charset="0"/>
                          <a:cs typeface="Times New Roman" panose="02020603050405020304" pitchFamily="18" charset="0"/>
                        </a:rPr>
                        <a:t>No trips evacuating North</a:t>
                      </a:r>
                    </a:p>
                  </a:txBody>
                  <a:tcPr marL="54606" marR="54606" marT="54606" marB="54606" anchor="ctr">
                    <a:lnL w="12700" cap="flat" cmpd="sng" algn="ctr">
                      <a:solidFill>
                        <a:srgbClr val="D9D9D9"/>
                      </a:solidFill>
                      <a:prstDash val="solid"/>
                      <a:round/>
                      <a:headEnd type="none" w="med" len="med"/>
                      <a:tailEnd type="none" w="med" len="med"/>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4154632087"/>
                  </a:ext>
                </a:extLst>
              </a:tr>
              <a:tr h="718773">
                <a:tc>
                  <a:txBody>
                    <a:bodyPr/>
                    <a:lstStyle/>
                    <a:p>
                      <a:pPr marL="0" marR="0" algn="ctr">
                        <a:spcBef>
                          <a:spcPts val="0"/>
                        </a:spcBef>
                        <a:spcAft>
                          <a:spcPts val="0"/>
                        </a:spcAft>
                      </a:pPr>
                      <a:r>
                        <a:rPr lang="en-US" sz="400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South</a:t>
                      </a:r>
                      <a:endParaRPr lang="en-US" sz="4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4606" marR="54606" marT="54606" marB="54606" anchor="ctr">
                    <a:lnL>
                      <a:noFill/>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9050" cap="flat" cmpd="sng" algn="ctr">
                      <a:solidFill>
                        <a:srgbClr val="D9D9D9"/>
                      </a:solidFill>
                      <a:prstDash val="solid"/>
                      <a:round/>
                      <a:headEnd type="none" w="med" len="med"/>
                      <a:tailEnd type="none" w="med" len="med"/>
                    </a:lnB>
                    <a:solidFill>
                      <a:srgbClr val="F1F5F3"/>
                    </a:solidFill>
                  </a:tcPr>
                </a:tc>
                <a:tc>
                  <a:txBody>
                    <a:bodyPr/>
                    <a:lstStyle/>
                    <a:p>
                      <a:pPr marL="0" marR="0" algn="ctr">
                        <a:spcBef>
                          <a:spcPts val="0"/>
                        </a:spcBef>
                        <a:spcAft>
                          <a:spcPts val="0"/>
                        </a:spcAft>
                      </a:pPr>
                      <a:r>
                        <a:rPr lang="en-US" sz="400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0%</a:t>
                      </a:r>
                      <a:endParaRPr lang="en-US" sz="4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4606" marR="54606" marT="54606" marB="54606"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9050" cap="flat" cmpd="sng" algn="ctr">
                      <a:solidFill>
                        <a:srgbClr val="D9D9D9"/>
                      </a:solidFill>
                      <a:prstDash val="solid"/>
                      <a:round/>
                      <a:headEnd type="none" w="med" len="med"/>
                      <a:tailEnd type="none" w="med" len="med"/>
                    </a:lnB>
                    <a:solidFill>
                      <a:srgbClr val="F1F5F3"/>
                    </a:solidFill>
                  </a:tcPr>
                </a:tc>
                <a:tc>
                  <a:txBody>
                    <a:bodyPr/>
                    <a:lstStyle/>
                    <a:p>
                      <a:pPr marL="0" marR="0" algn="ctr">
                        <a:spcBef>
                          <a:spcPts val="0"/>
                        </a:spcBef>
                        <a:spcAft>
                          <a:spcPts val="0"/>
                        </a:spcAft>
                      </a:pPr>
                      <a:r>
                        <a:rPr lang="en-US" sz="400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No trips evacuating South</a:t>
                      </a:r>
                      <a:endParaRPr lang="en-US" sz="40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4606" marR="54606" marT="54606" marB="54606" anchor="ctr">
                    <a:lnL w="12700" cap="flat" cmpd="sng" algn="ctr">
                      <a:solidFill>
                        <a:srgbClr val="D9D9D9"/>
                      </a:solidFill>
                      <a:prstDash val="solid"/>
                      <a:round/>
                      <a:headEnd type="none" w="med" len="med"/>
                      <a:tailEnd type="none" w="med" len="med"/>
                    </a:lnL>
                    <a:lnR>
                      <a:noFill/>
                    </a:lnR>
                    <a:lnT w="12700" cap="flat" cmpd="sng" algn="ctr">
                      <a:solidFill>
                        <a:srgbClr val="D9D9D9"/>
                      </a:solidFill>
                      <a:prstDash val="solid"/>
                      <a:round/>
                      <a:headEnd type="none" w="med" len="med"/>
                      <a:tailEnd type="none" w="med" len="med"/>
                    </a:lnT>
                    <a:lnB w="19050" cap="flat" cmpd="sng" algn="ctr">
                      <a:solidFill>
                        <a:srgbClr val="D9D9D9"/>
                      </a:solidFill>
                      <a:prstDash val="solid"/>
                      <a:round/>
                      <a:headEnd type="none" w="med" len="med"/>
                      <a:tailEnd type="none" w="med" len="med"/>
                    </a:lnB>
                    <a:solidFill>
                      <a:srgbClr val="F1F5F3"/>
                    </a:solidFill>
                  </a:tcPr>
                </a:tc>
                <a:extLst>
                  <a:ext uri="{0D108BD9-81ED-4DB2-BD59-A6C34878D82A}">
                    <a16:rowId xmlns:a16="http://schemas.microsoft.com/office/drawing/2014/main" val="2614355178"/>
                  </a:ext>
                </a:extLst>
              </a:tr>
            </a:tbl>
          </a:graphicData>
        </a:graphic>
      </p:graphicFrame>
      <p:sp>
        <p:nvSpPr>
          <p:cNvPr id="14" name="Rectangle 3">
            <a:extLst>
              <a:ext uri="{FF2B5EF4-FFF2-40B4-BE49-F238E27FC236}">
                <a16:creationId xmlns:a16="http://schemas.microsoft.com/office/drawing/2014/main" id="{A7E27D77-DCF9-6C37-B049-A3677F685D5F}"/>
              </a:ext>
            </a:extLst>
          </p:cNvPr>
          <p:cNvSpPr>
            <a:spLocks noChangeArrowheads="1"/>
          </p:cNvSpPr>
          <p:nvPr/>
        </p:nvSpPr>
        <p:spPr bwMode="auto">
          <a:xfrm>
            <a:off x="9469743" y="3375273"/>
            <a:ext cx="13576449" cy="800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82868" tIns="91434" rIns="182868" bIns="91434" numCol="1" anchor="ctr" anchorCtr="0" compatLnSpc="1">
            <a:prstTxWarp prst="textNoShape">
              <a:avLst/>
            </a:prstTxWarp>
            <a:spAutoFit/>
          </a:bodyPr>
          <a:lstStyle/>
          <a:p>
            <a:pPr defTabSz="1828709" eaLnBrk="0" fontAlgn="base" hangingPunct="0">
              <a:spcBef>
                <a:spcPct val="0"/>
              </a:spcBef>
              <a:spcAft>
                <a:spcPct val="0"/>
              </a:spcAft>
              <a:buClrTx/>
            </a:pPr>
            <a:r>
              <a:rPr lang="en-US" altLang="en-US" sz="4000" b="1" kern="1200" bmk="_Toc105694972">
                <a:latin typeface="Source Sans Pro" panose="020B0503030403020204" pitchFamily="34" charset="0"/>
                <a:ea typeface="Source Sans Pro" panose="020B0503030403020204" pitchFamily="34" charset="0"/>
                <a:cs typeface="Segoe UI" panose="020B0502040204020203" pitchFamily="34" charset="0"/>
              </a:rPr>
              <a:t>Share of Trips Ending in Different Evacuation Destinations</a:t>
            </a:r>
            <a:r>
              <a:rPr lang="en-US" altLang="en-US" sz="4000" b="1" kern="1200">
                <a:latin typeface="Source Sans Pro" panose="020B0503030403020204" pitchFamily="34" charset="0"/>
                <a:ea typeface="Source Sans Pro" panose="020B0503030403020204" pitchFamily="34" charset="0"/>
                <a:cs typeface="Segoe UI" panose="020B0502040204020203" pitchFamily="34" charset="0"/>
              </a:rPr>
              <a:t> </a:t>
            </a:r>
            <a:endParaRPr lang="en-US" altLang="en-US" sz="4000" kern="1200">
              <a:latin typeface="Source Sans Pro" panose="020B0503030403020204" pitchFamily="34" charset="0"/>
              <a:ea typeface="Source Sans Pro" panose="020B0503030403020204" pitchFamily="34" charset="0"/>
              <a:cs typeface="+mn-cs"/>
            </a:endParaRPr>
          </a:p>
        </p:txBody>
      </p:sp>
      <p:sp>
        <p:nvSpPr>
          <p:cNvPr id="15" name="Title 1">
            <a:extLst>
              <a:ext uri="{FF2B5EF4-FFF2-40B4-BE49-F238E27FC236}">
                <a16:creationId xmlns:a16="http://schemas.microsoft.com/office/drawing/2014/main" id="{7EF387F2-29B3-A4D7-B5D2-CE4CA1E3CCDA}"/>
              </a:ext>
            </a:extLst>
          </p:cNvPr>
          <p:cNvSpPr>
            <a:spLocks noGrp="1"/>
          </p:cNvSpPr>
          <p:nvPr>
            <p:ph type="title"/>
          </p:nvPr>
        </p:nvSpPr>
        <p:spPr>
          <a:xfrm>
            <a:off x="1676289" y="917680"/>
            <a:ext cx="21029831" cy="2650953"/>
          </a:xfrm>
        </p:spPr>
        <p:txBody>
          <a:bodyPr/>
          <a:lstStyle/>
          <a:p>
            <a:r>
              <a:rPr lang="en-US">
                <a:solidFill>
                  <a:schemeClr val="bg1"/>
                </a:solidFill>
                <a:latin typeface="Source Sans Pro" panose="020B0503030403020204" pitchFamily="34" charset="0"/>
                <a:ea typeface="Source Sans Pro" panose="020B0503030403020204" pitchFamily="34" charset="0"/>
              </a:rPr>
              <a:t>3. Distribution of Trips</a:t>
            </a:r>
            <a:endParaRPr lang="en-US" b="1">
              <a:solidFill>
                <a:schemeClr val="bg1"/>
              </a:solidFill>
              <a:latin typeface="Source Sans Pro" panose="020B0503030403020204" pitchFamily="34" charset="0"/>
              <a:ea typeface="Source Sans Pro" panose="020B0503030403020204" pitchFamily="34" charset="0"/>
            </a:endParaRPr>
          </a:p>
        </p:txBody>
      </p:sp>
      <p:pic>
        <p:nvPicPr>
          <p:cNvPr id="17" name="Picture 16" descr="A picture containing drawing, sign&#10;&#10;Description automatically generated">
            <a:extLst>
              <a:ext uri="{FF2B5EF4-FFF2-40B4-BE49-F238E27FC236}">
                <a16:creationId xmlns:a16="http://schemas.microsoft.com/office/drawing/2014/main" id="{90C1FAEA-9B8D-0FDE-E136-5A235D66F89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268703" y="547431"/>
            <a:ext cx="3615323" cy="679256"/>
          </a:xfrm>
          <a:prstGeom prst="rect">
            <a:avLst/>
          </a:prstGeom>
        </p:spPr>
      </p:pic>
    </p:spTree>
    <p:extLst>
      <p:ext uri="{BB962C8B-B14F-4D97-AF65-F5344CB8AC3E}">
        <p14:creationId xmlns:p14="http://schemas.microsoft.com/office/powerpoint/2010/main" val="38551990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8A27AD-8DB1-A458-728A-0869E5A1C2DB}"/>
              </a:ext>
            </a:extLst>
          </p:cNvPr>
          <p:cNvSpPr/>
          <p:nvPr/>
        </p:nvSpPr>
        <p:spPr>
          <a:xfrm>
            <a:off x="2" y="447"/>
            <a:ext cx="8178268" cy="13715107"/>
          </a:xfrm>
          <a:prstGeom prst="rect">
            <a:avLst/>
          </a:prstGeom>
          <a:gradFill flip="none" rotWithShape="1">
            <a:gsLst>
              <a:gs pos="0">
                <a:srgbClr val="48773C"/>
              </a:gs>
              <a:gs pos="57000">
                <a:schemeClr val="tx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Source Sans Pro" panose="020B0503030403020204" pitchFamily="34" charset="0"/>
            </a:endParaRPr>
          </a:p>
        </p:txBody>
      </p:sp>
      <p:sp>
        <p:nvSpPr>
          <p:cNvPr id="2" name="Content Placeholder 11">
            <a:extLst>
              <a:ext uri="{FF2B5EF4-FFF2-40B4-BE49-F238E27FC236}">
                <a16:creationId xmlns:a16="http://schemas.microsoft.com/office/drawing/2014/main" id="{2C356973-5713-0AAE-9D13-C9C66B4A6550}"/>
              </a:ext>
            </a:extLst>
          </p:cNvPr>
          <p:cNvSpPr txBox="1">
            <a:spLocks/>
          </p:cNvSpPr>
          <p:nvPr/>
        </p:nvSpPr>
        <p:spPr>
          <a:xfrm>
            <a:off x="13810772" y="5525400"/>
            <a:ext cx="9495182" cy="72369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77" indent="-457177" defTabSz="1828709">
              <a:lnSpc>
                <a:spcPct val="100000"/>
              </a:lnSpc>
              <a:spcBef>
                <a:spcPts val="2000"/>
              </a:spcBef>
              <a:buClrTx/>
            </a:pPr>
            <a:r>
              <a:rPr lang="en-US" sz="3200">
                <a:solidFill>
                  <a:srgbClr val="414042"/>
                </a:solidFill>
                <a:latin typeface="Source Sans Pro" panose="020B0503030403020204" pitchFamily="34" charset="0"/>
                <a:ea typeface="Source Sans Pro" panose="020B0503030403020204" pitchFamily="34" charset="0"/>
              </a:rPr>
              <a:t>Accounts for background traffic on any through routes from Subarea Model</a:t>
            </a:r>
          </a:p>
          <a:p>
            <a:pPr marL="457177" indent="-457177" defTabSz="1828709">
              <a:lnSpc>
                <a:spcPct val="100000"/>
              </a:lnSpc>
              <a:spcBef>
                <a:spcPts val="2000"/>
              </a:spcBef>
              <a:buClrTx/>
            </a:pPr>
            <a:r>
              <a:rPr lang="en-US" sz="3200">
                <a:solidFill>
                  <a:srgbClr val="414042"/>
                </a:solidFill>
                <a:latin typeface="Source Sans Pro" panose="020B0503030403020204" pitchFamily="34" charset="0"/>
                <a:ea typeface="Source Sans Pro" panose="020B0503030403020204" pitchFamily="34" charset="0"/>
              </a:rPr>
              <a:t>Considers Evacuation Trip Productions and Attractions</a:t>
            </a:r>
          </a:p>
          <a:p>
            <a:pPr marL="457177" indent="-457177" defTabSz="1828709">
              <a:lnSpc>
                <a:spcPct val="100000"/>
              </a:lnSpc>
              <a:spcBef>
                <a:spcPts val="2000"/>
              </a:spcBef>
              <a:buClrTx/>
            </a:pPr>
            <a:r>
              <a:rPr lang="en-US" sz="3200">
                <a:solidFill>
                  <a:srgbClr val="414042"/>
                </a:solidFill>
                <a:latin typeface="Source Sans Pro" panose="020B0503030403020204" pitchFamily="34" charset="0"/>
                <a:ea typeface="Source Sans Pro" panose="020B0503030403020204" pitchFamily="34" charset="0"/>
              </a:rPr>
              <a:t>Considers evacuation-specific distribution patterns (informed by big data or other data sources)</a:t>
            </a:r>
          </a:p>
          <a:p>
            <a:pPr marL="457177" indent="-457177" defTabSz="1828709">
              <a:lnSpc>
                <a:spcPct val="100000"/>
              </a:lnSpc>
              <a:spcBef>
                <a:spcPts val="2000"/>
              </a:spcBef>
              <a:buClrTx/>
            </a:pPr>
            <a:r>
              <a:rPr lang="en-US" sz="3200">
                <a:solidFill>
                  <a:srgbClr val="414042"/>
                </a:solidFill>
                <a:latin typeface="Source Sans Pro" panose="020B0503030403020204" pitchFamily="34" charset="0"/>
                <a:ea typeface="Source Sans Pro" panose="020B0503030403020204" pitchFamily="34" charset="0"/>
              </a:rPr>
              <a:t>Inputs Evacuation OD Vehicle Trip Table into DTA Framework</a:t>
            </a:r>
          </a:p>
          <a:p>
            <a:pPr marL="457177" indent="-457177" defTabSz="1828709">
              <a:lnSpc>
                <a:spcPct val="100000"/>
              </a:lnSpc>
              <a:spcBef>
                <a:spcPts val="2000"/>
              </a:spcBef>
              <a:buClrTx/>
            </a:pPr>
            <a:r>
              <a:rPr lang="en-US" sz="3200">
                <a:solidFill>
                  <a:srgbClr val="414042"/>
                </a:solidFill>
                <a:latin typeface="Source Sans Pro" panose="020B0503030403020204" pitchFamily="34" charset="0"/>
                <a:ea typeface="Source Sans Pro" panose="020B0503030403020204" pitchFamily="34" charset="0"/>
              </a:rPr>
              <a:t>Considers integration of Evacuation Transit Plan</a:t>
            </a:r>
          </a:p>
          <a:p>
            <a:pPr marL="457177" indent="-457177" defTabSz="1828709">
              <a:lnSpc>
                <a:spcPct val="100000"/>
              </a:lnSpc>
              <a:spcBef>
                <a:spcPts val="2000"/>
              </a:spcBef>
              <a:buClrTx/>
            </a:pPr>
            <a:r>
              <a:rPr lang="en-US" sz="3200">
                <a:solidFill>
                  <a:srgbClr val="414042"/>
                </a:solidFill>
                <a:latin typeface="Source Sans Pro" panose="020B0503030403020204" pitchFamily="34" charset="0"/>
                <a:ea typeface="Source Sans Pro" panose="020B0503030403020204" pitchFamily="34" charset="0"/>
              </a:rPr>
              <a:t>Dynamic assignment in 15-minute increments</a:t>
            </a:r>
          </a:p>
        </p:txBody>
      </p:sp>
      <p:sp>
        <p:nvSpPr>
          <p:cNvPr id="5" name="TextBox 4">
            <a:extLst>
              <a:ext uri="{FF2B5EF4-FFF2-40B4-BE49-F238E27FC236}">
                <a16:creationId xmlns:a16="http://schemas.microsoft.com/office/drawing/2014/main" id="{FD008520-DABA-64BA-A6CA-75672F262081}"/>
              </a:ext>
            </a:extLst>
          </p:cNvPr>
          <p:cNvSpPr txBox="1"/>
          <p:nvPr/>
        </p:nvSpPr>
        <p:spPr>
          <a:xfrm>
            <a:off x="13557208" y="1657558"/>
            <a:ext cx="10499818" cy="1142492"/>
          </a:xfrm>
          <a:prstGeom prst="rect">
            <a:avLst/>
          </a:prstGeom>
          <a:noFill/>
        </p:spPr>
        <p:txBody>
          <a:bodyPr wrap="square" rtlCol="0">
            <a:spAutoFit/>
          </a:bodyPr>
          <a:lstStyle/>
          <a:p>
            <a:pPr defTabSz="914354">
              <a:lnSpc>
                <a:spcPts val="8000"/>
              </a:lnSpc>
              <a:buClrTx/>
            </a:pPr>
            <a:r>
              <a:rPr lang="en-US" sz="8400" b="1" kern="1200">
                <a:solidFill>
                  <a:srgbClr val="48773C"/>
                </a:solidFill>
                <a:latin typeface="Source Sans Pro" panose="020B0503030403020204" pitchFamily="34" charset="0"/>
                <a:ea typeface="+mn-ea"/>
                <a:cs typeface="+mn-cs"/>
              </a:rPr>
              <a:t>4. Assign Trips</a:t>
            </a:r>
          </a:p>
        </p:txBody>
      </p:sp>
      <p:sp>
        <p:nvSpPr>
          <p:cNvPr id="8" name="Content Placeholder 2">
            <a:extLst>
              <a:ext uri="{FF2B5EF4-FFF2-40B4-BE49-F238E27FC236}">
                <a16:creationId xmlns:a16="http://schemas.microsoft.com/office/drawing/2014/main" id="{E019B726-E7D3-6D9D-3865-3692D1C661D1}"/>
              </a:ext>
            </a:extLst>
          </p:cNvPr>
          <p:cNvSpPr txBox="1">
            <a:spLocks/>
          </p:cNvSpPr>
          <p:nvPr/>
        </p:nvSpPr>
        <p:spPr>
          <a:xfrm>
            <a:off x="13557208" y="3080369"/>
            <a:ext cx="9320759" cy="748773"/>
          </a:xfrm>
          <a:prstGeom prst="rect">
            <a:avLst/>
          </a:prstGeom>
        </p:spPr>
        <p:txBody>
          <a:bodyPr vert="horz" lIns="182868" tIns="91434" rIns="182868" bIns="91434"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709">
              <a:lnSpc>
                <a:spcPct val="150000"/>
              </a:lnSpc>
              <a:spcBef>
                <a:spcPts val="2000"/>
              </a:spcBef>
              <a:buClrTx/>
              <a:buNone/>
            </a:pPr>
            <a:r>
              <a:rPr lang="en-US" sz="4000" spc="600">
                <a:solidFill>
                  <a:srgbClr val="414042"/>
                </a:solidFill>
                <a:latin typeface="Source Sans Pro" panose="020B0503030403020204" pitchFamily="34" charset="0"/>
                <a:ea typeface="Source Sans Pro" panose="020B0503030403020204" pitchFamily="34" charset="0"/>
              </a:rPr>
              <a:t>Dynamic Traffic Assignment (DTA) Evacuation Module</a:t>
            </a:r>
          </a:p>
        </p:txBody>
      </p:sp>
      <p:pic>
        <p:nvPicPr>
          <p:cNvPr id="10" name="Picture 9">
            <a:extLst>
              <a:ext uri="{FF2B5EF4-FFF2-40B4-BE49-F238E27FC236}">
                <a16:creationId xmlns:a16="http://schemas.microsoft.com/office/drawing/2014/main" id="{1E2C76F8-D9A7-EA6E-B542-ACCD8D476792}"/>
              </a:ext>
            </a:extLst>
          </p:cNvPr>
          <p:cNvPicPr>
            <a:picLocks noChangeAspect="1"/>
          </p:cNvPicPr>
          <p:nvPr/>
        </p:nvPicPr>
        <p:blipFill>
          <a:blip r:embed="rId3"/>
          <a:stretch>
            <a:fillRect/>
          </a:stretch>
        </p:blipFill>
        <p:spPr>
          <a:xfrm>
            <a:off x="1691390" y="1657560"/>
            <a:ext cx="11015003" cy="10400881"/>
          </a:xfrm>
          <a:prstGeom prst="rect">
            <a:avLst/>
          </a:prstGeom>
        </p:spPr>
      </p:pic>
      <p:cxnSp>
        <p:nvCxnSpPr>
          <p:cNvPr id="6" name="Straight Connector 5">
            <a:extLst>
              <a:ext uri="{FF2B5EF4-FFF2-40B4-BE49-F238E27FC236}">
                <a16:creationId xmlns:a16="http://schemas.microsoft.com/office/drawing/2014/main" id="{356B7B16-E1B9-F287-6728-A565C3D809EA}"/>
              </a:ext>
            </a:extLst>
          </p:cNvPr>
          <p:cNvCxnSpPr>
            <a:cxnSpLocks/>
          </p:cNvCxnSpPr>
          <p:nvPr/>
        </p:nvCxnSpPr>
        <p:spPr>
          <a:xfrm>
            <a:off x="13810773" y="5078786"/>
            <a:ext cx="2361138"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1" name="Picture 10" descr="A green logo on a black background&#10;&#10;Description automatically generated">
            <a:extLst>
              <a:ext uri="{FF2B5EF4-FFF2-40B4-BE49-F238E27FC236}">
                <a16:creationId xmlns:a16="http://schemas.microsoft.com/office/drawing/2014/main" id="{5BED07F9-BA0F-35B7-9131-CBA87CC1A297}"/>
              </a:ext>
            </a:extLst>
          </p:cNvPr>
          <p:cNvPicPr>
            <a:picLocks noChangeAspect="1"/>
          </p:cNvPicPr>
          <p:nvPr/>
        </p:nvPicPr>
        <p:blipFill>
          <a:blip r:embed="rId4"/>
          <a:srcRect/>
          <a:stretch/>
        </p:blipFill>
        <p:spPr>
          <a:xfrm>
            <a:off x="20114369" y="12449933"/>
            <a:ext cx="3137274" cy="598835"/>
          </a:xfrm>
          <a:prstGeom prst="rect">
            <a:avLst/>
          </a:prstGeom>
        </p:spPr>
      </p:pic>
    </p:spTree>
    <p:extLst>
      <p:ext uri="{BB962C8B-B14F-4D97-AF65-F5344CB8AC3E}">
        <p14:creationId xmlns:p14="http://schemas.microsoft.com/office/powerpoint/2010/main" val="12181143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043D5C-A2AF-355A-6CBF-4000E9A51784}"/>
              </a:ext>
            </a:extLst>
          </p:cNvPr>
          <p:cNvSpPr/>
          <p:nvPr/>
        </p:nvSpPr>
        <p:spPr>
          <a:xfrm>
            <a:off x="1" y="447"/>
            <a:ext cx="24382411" cy="13715107"/>
          </a:xfrm>
          <a:prstGeom prst="rect">
            <a:avLst/>
          </a:prstGeom>
          <a:gradFill flip="none" rotWithShape="1">
            <a:gsLst>
              <a:gs pos="0">
                <a:srgbClr val="48773C"/>
              </a:gs>
              <a:gs pos="57000">
                <a:schemeClr val="tx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Source Sans Pro" panose="020B0503030403020204" pitchFamily="34" charset="0"/>
            </a:endParaRPr>
          </a:p>
        </p:txBody>
      </p:sp>
      <p:sp>
        <p:nvSpPr>
          <p:cNvPr id="44" name="Rectangle 43">
            <a:extLst>
              <a:ext uri="{FF2B5EF4-FFF2-40B4-BE49-F238E27FC236}">
                <a16:creationId xmlns:a16="http://schemas.microsoft.com/office/drawing/2014/main" id="{A2488A76-9B8A-DEBC-3CA3-C233A6682B06}"/>
              </a:ext>
            </a:extLst>
          </p:cNvPr>
          <p:cNvSpPr/>
          <p:nvPr/>
        </p:nvSpPr>
        <p:spPr>
          <a:xfrm>
            <a:off x="10716922" y="2768865"/>
            <a:ext cx="2899599" cy="10695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Calibri" panose="020F0502020204030204"/>
            </a:endParaRPr>
          </a:p>
        </p:txBody>
      </p:sp>
      <p:sp>
        <p:nvSpPr>
          <p:cNvPr id="8" name="Title 1">
            <a:extLst>
              <a:ext uri="{FF2B5EF4-FFF2-40B4-BE49-F238E27FC236}">
                <a16:creationId xmlns:a16="http://schemas.microsoft.com/office/drawing/2014/main" id="{46D208F5-B42F-C363-22C4-A682AFFA69FD}"/>
              </a:ext>
            </a:extLst>
          </p:cNvPr>
          <p:cNvSpPr>
            <a:spLocks noGrp="1"/>
          </p:cNvSpPr>
          <p:nvPr>
            <p:ph type="title"/>
          </p:nvPr>
        </p:nvSpPr>
        <p:spPr>
          <a:xfrm>
            <a:off x="1676289" y="663697"/>
            <a:ext cx="21029831" cy="2650953"/>
          </a:xfrm>
        </p:spPr>
        <p:txBody>
          <a:bodyPr/>
          <a:lstStyle/>
          <a:p>
            <a:r>
              <a:rPr lang="en-US">
                <a:solidFill>
                  <a:schemeClr val="bg1"/>
                </a:solidFill>
                <a:latin typeface="Source Sans Pro" panose="020B0503030403020204" pitchFamily="34" charset="0"/>
                <a:ea typeface="Source Sans Pro" panose="020B0503030403020204" pitchFamily="34" charset="0"/>
              </a:rPr>
              <a:t>4. Assignment: Congestion per 15-minutes</a:t>
            </a:r>
            <a:endParaRPr lang="en-US" b="1">
              <a:solidFill>
                <a:schemeClr val="bg1"/>
              </a:solidFill>
              <a:latin typeface="Source Sans Pro" panose="020B0503030403020204" pitchFamily="34" charset="0"/>
              <a:ea typeface="Source Sans Pro" panose="020B0503030403020204" pitchFamily="34" charset="0"/>
            </a:endParaRPr>
          </a:p>
        </p:txBody>
      </p:sp>
      <p:pic>
        <p:nvPicPr>
          <p:cNvPr id="14" name="Picture 13" descr="A picture containing drawing, sign&#10;&#10;Description automatically generated">
            <a:extLst>
              <a:ext uri="{FF2B5EF4-FFF2-40B4-BE49-F238E27FC236}">
                <a16:creationId xmlns:a16="http://schemas.microsoft.com/office/drawing/2014/main" id="{5602FF8D-EE46-48B6-6A7B-C42E2EDD32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268703" y="547431"/>
            <a:ext cx="3615323" cy="679256"/>
          </a:xfrm>
          <a:prstGeom prst="rect">
            <a:avLst/>
          </a:prstGeom>
        </p:spPr>
      </p:pic>
      <p:pic>
        <p:nvPicPr>
          <p:cNvPr id="10" name="Picture 9">
            <a:extLst>
              <a:ext uri="{FF2B5EF4-FFF2-40B4-BE49-F238E27FC236}">
                <a16:creationId xmlns:a16="http://schemas.microsoft.com/office/drawing/2014/main" id="{60B7D5D9-CABE-2917-9893-5CF0281D2EE4}"/>
              </a:ext>
            </a:extLst>
          </p:cNvPr>
          <p:cNvPicPr>
            <a:picLocks noChangeAspect="1"/>
          </p:cNvPicPr>
          <p:nvPr/>
        </p:nvPicPr>
        <p:blipFill>
          <a:blip r:embed="rId4">
            <a:extLst>
              <a:ext uri="{28A0092B-C50C-407E-A947-70E740481C1C}">
                <a14:useLocalDpi xmlns:a14="http://schemas.microsoft.com/office/drawing/2010/main" val="0"/>
              </a:ext>
            </a:extLst>
          </a:blip>
          <a:srcRect l="37802" t="1848" r="4744" b="9718"/>
          <a:stretch/>
        </p:blipFill>
        <p:spPr>
          <a:xfrm>
            <a:off x="12191205" y="2768868"/>
            <a:ext cx="11250689" cy="9813045"/>
          </a:xfrm>
          <a:prstGeom prst="rect">
            <a:avLst/>
          </a:prstGeom>
        </p:spPr>
      </p:pic>
      <p:sp>
        <p:nvSpPr>
          <p:cNvPr id="3" name="Rectangle 2">
            <a:extLst>
              <a:ext uri="{FF2B5EF4-FFF2-40B4-BE49-F238E27FC236}">
                <a16:creationId xmlns:a16="http://schemas.microsoft.com/office/drawing/2014/main" id="{A2C194BA-EF58-45C0-EA9E-1E889D6C00D8}"/>
              </a:ext>
            </a:extLst>
          </p:cNvPr>
          <p:cNvSpPr/>
          <p:nvPr/>
        </p:nvSpPr>
        <p:spPr>
          <a:xfrm>
            <a:off x="795973" y="12581912"/>
            <a:ext cx="22645920" cy="882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Calibri" panose="020F0502020204030204"/>
            </a:endParaRPr>
          </a:p>
        </p:txBody>
      </p:sp>
      <p:grpSp>
        <p:nvGrpSpPr>
          <p:cNvPr id="4" name="Group 3">
            <a:extLst>
              <a:ext uri="{FF2B5EF4-FFF2-40B4-BE49-F238E27FC236}">
                <a16:creationId xmlns:a16="http://schemas.microsoft.com/office/drawing/2014/main" id="{EF0953A4-9B36-D1A4-3276-BF1AEC25C7DA}"/>
              </a:ext>
            </a:extLst>
          </p:cNvPr>
          <p:cNvGrpSpPr/>
          <p:nvPr/>
        </p:nvGrpSpPr>
        <p:grpSpPr>
          <a:xfrm>
            <a:off x="2601423" y="12925209"/>
            <a:ext cx="19179567" cy="637498"/>
            <a:chOff x="0" y="0"/>
            <a:chExt cx="9673309" cy="319141"/>
          </a:xfrm>
        </p:grpSpPr>
        <p:grpSp>
          <p:nvGrpSpPr>
            <p:cNvPr id="5" name="Group 4">
              <a:extLst>
                <a:ext uri="{FF2B5EF4-FFF2-40B4-BE49-F238E27FC236}">
                  <a16:creationId xmlns:a16="http://schemas.microsoft.com/office/drawing/2014/main" id="{C776E09A-5C39-0CE2-C028-358171BCAADE}"/>
                </a:ext>
              </a:extLst>
            </p:cNvPr>
            <p:cNvGrpSpPr/>
            <p:nvPr/>
          </p:nvGrpSpPr>
          <p:grpSpPr>
            <a:xfrm>
              <a:off x="0" y="8626"/>
              <a:ext cx="787705" cy="310515"/>
              <a:chOff x="0" y="0"/>
              <a:chExt cx="787705" cy="310515"/>
            </a:xfrm>
          </p:grpSpPr>
          <p:sp>
            <p:nvSpPr>
              <p:cNvPr id="39" name="object 94">
                <a:extLst>
                  <a:ext uri="{FF2B5EF4-FFF2-40B4-BE49-F238E27FC236}">
                    <a16:creationId xmlns:a16="http://schemas.microsoft.com/office/drawing/2014/main" id="{625FC092-E2FB-C2B3-D28B-714B2D81B182}"/>
                  </a:ext>
                </a:extLst>
              </p:cNvPr>
              <p:cNvSpPr/>
              <p:nvPr/>
            </p:nvSpPr>
            <p:spPr>
              <a:xfrm>
                <a:off x="0" y="102413"/>
                <a:ext cx="232410" cy="0"/>
              </a:xfrm>
              <a:custGeom>
                <a:avLst/>
                <a:gdLst/>
                <a:ahLst/>
                <a:cxnLst/>
                <a:rect l="l" t="t" r="r" b="b"/>
                <a:pathLst>
                  <a:path w="232410">
                    <a:moveTo>
                      <a:pt x="0" y="0"/>
                    </a:moveTo>
                    <a:lnTo>
                      <a:pt x="232410" y="0"/>
                    </a:lnTo>
                  </a:path>
                </a:pathLst>
              </a:custGeom>
              <a:ln w="12700">
                <a:solidFill>
                  <a:srgbClr val="38A800"/>
                </a:solidFill>
              </a:ln>
            </p:spPr>
            <p:txBody>
              <a:bodyPr wrap="square" lIns="0" tIns="0" rIns="0" bIns="0" rtlCol="0"/>
              <a:lstStyle/>
              <a:p>
                <a:pPr defTabSz="914354">
                  <a:buClrTx/>
                </a:pPr>
                <a:endParaRPr lang="en-US" sz="3600" kern="1200">
                  <a:latin typeface="Calibri" panose="020F0502020204030204"/>
                  <a:ea typeface="+mn-ea"/>
                  <a:cs typeface="+mn-cs"/>
                </a:endParaRPr>
              </a:p>
            </p:txBody>
          </p:sp>
          <p:sp>
            <p:nvSpPr>
              <p:cNvPr id="40" name="object 95">
                <a:extLst>
                  <a:ext uri="{FF2B5EF4-FFF2-40B4-BE49-F238E27FC236}">
                    <a16:creationId xmlns:a16="http://schemas.microsoft.com/office/drawing/2014/main" id="{81CE46B6-1881-71FA-1603-B8E1766EFCA8}"/>
                  </a:ext>
                </a:extLst>
              </p:cNvPr>
              <p:cNvSpPr txBox="1"/>
              <p:nvPr/>
            </p:nvSpPr>
            <p:spPr>
              <a:xfrm>
                <a:off x="263195" y="0"/>
                <a:ext cx="524510" cy="310515"/>
              </a:xfrm>
              <a:prstGeom prst="rect">
                <a:avLst/>
              </a:prstGeom>
            </p:spPr>
            <p:txBody>
              <a:bodyPr vert="horz" wrap="square" lIns="0" tIns="27938" rIns="0" bIns="0" rtlCol="0">
                <a:noAutofit/>
              </a:bodyPr>
              <a:lstStyle/>
              <a:p>
                <a:pPr marL="17779" defTabSz="914354">
                  <a:lnSpc>
                    <a:spcPct val="115000"/>
                  </a:lnSpc>
                  <a:spcBef>
                    <a:spcPts val="220"/>
                  </a:spcBef>
                  <a:spcAft>
                    <a:spcPts val="2000"/>
                  </a:spcAft>
                  <a:buClrTx/>
                </a:pPr>
                <a:r>
                  <a:rPr lang="en-US" sz="1600" kern="1200">
                    <a:latin typeface="Segoe UI" panose="020B0502040204020203" pitchFamily="34" charset="0"/>
                    <a:ea typeface="Calibri" panose="020F0502020204030204" pitchFamily="34" charset="0"/>
                    <a:cs typeface="Segoe UI" panose="020B0502040204020203" pitchFamily="34" charset="0"/>
                  </a:rPr>
                  <a:t>0.0 -</a:t>
                </a:r>
                <a:r>
                  <a:rPr lang="en-US" sz="1600" kern="1200" spc="10">
                    <a:latin typeface="Segoe UI" panose="020B0502040204020203" pitchFamily="34" charset="0"/>
                    <a:ea typeface="Calibri" panose="020F0502020204030204" pitchFamily="34" charset="0"/>
                    <a:cs typeface="Segoe UI" panose="020B0502040204020203" pitchFamily="34" charset="0"/>
                  </a:rPr>
                  <a:t> </a:t>
                </a:r>
                <a:r>
                  <a:rPr lang="en-US" sz="1600" kern="1200" spc="-40">
                    <a:latin typeface="Segoe UI" panose="020B0502040204020203" pitchFamily="34" charset="0"/>
                    <a:ea typeface="Calibri" panose="020F0502020204030204" pitchFamily="34" charset="0"/>
                    <a:cs typeface="Segoe UI" panose="020B0502040204020203" pitchFamily="34" charset="0"/>
                  </a:rPr>
                  <a:t>0.10</a:t>
                </a:r>
                <a:endParaRPr lang="en-US" sz="2000" kern="1200">
                  <a:latin typeface="Segoe UI" panose="020B0502040204020203" pitchFamily="34" charset="0"/>
                  <a:ea typeface="Calibri" panose="020F0502020204030204" pitchFamily="34"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1865DE81-0955-EBFF-F0DC-A2C69443FDDA}"/>
                </a:ext>
              </a:extLst>
            </p:cNvPr>
            <p:cNvGrpSpPr/>
            <p:nvPr/>
          </p:nvGrpSpPr>
          <p:grpSpPr>
            <a:xfrm>
              <a:off x="828136" y="8626"/>
              <a:ext cx="861061" cy="310515"/>
              <a:chOff x="0" y="0"/>
              <a:chExt cx="861165" cy="310515"/>
            </a:xfrm>
          </p:grpSpPr>
          <p:sp>
            <p:nvSpPr>
              <p:cNvPr id="37" name="object 97">
                <a:extLst>
                  <a:ext uri="{FF2B5EF4-FFF2-40B4-BE49-F238E27FC236}">
                    <a16:creationId xmlns:a16="http://schemas.microsoft.com/office/drawing/2014/main" id="{FBB8F327-3106-19AC-3017-14ABA082B71F}"/>
                  </a:ext>
                </a:extLst>
              </p:cNvPr>
              <p:cNvSpPr/>
              <p:nvPr/>
            </p:nvSpPr>
            <p:spPr>
              <a:xfrm>
                <a:off x="0" y="102413"/>
                <a:ext cx="232410" cy="0"/>
              </a:xfrm>
              <a:custGeom>
                <a:avLst/>
                <a:gdLst/>
                <a:ahLst/>
                <a:cxnLst/>
                <a:rect l="l" t="t" r="r" b="b"/>
                <a:pathLst>
                  <a:path w="232409">
                    <a:moveTo>
                      <a:pt x="0" y="0"/>
                    </a:moveTo>
                    <a:lnTo>
                      <a:pt x="232410" y="0"/>
                    </a:lnTo>
                  </a:path>
                </a:pathLst>
              </a:custGeom>
              <a:ln w="12700">
                <a:solidFill>
                  <a:srgbClr val="55B700"/>
                </a:solidFill>
              </a:ln>
            </p:spPr>
            <p:txBody>
              <a:bodyPr wrap="square" lIns="0" tIns="0" rIns="0" bIns="0" rtlCol="0"/>
              <a:lstStyle/>
              <a:p>
                <a:pPr defTabSz="914354">
                  <a:buClrTx/>
                </a:pPr>
                <a:endParaRPr lang="en-US" sz="3600" kern="1200">
                  <a:latin typeface="Calibri" panose="020F0502020204030204"/>
                  <a:ea typeface="+mn-ea"/>
                  <a:cs typeface="+mn-cs"/>
                </a:endParaRPr>
              </a:p>
            </p:txBody>
          </p:sp>
          <p:sp>
            <p:nvSpPr>
              <p:cNvPr id="38" name="object 107">
                <a:extLst>
                  <a:ext uri="{FF2B5EF4-FFF2-40B4-BE49-F238E27FC236}">
                    <a16:creationId xmlns:a16="http://schemas.microsoft.com/office/drawing/2014/main" id="{4DF5DC5D-016A-3E78-D2FC-CB6DB03AC537}"/>
                  </a:ext>
                </a:extLst>
              </p:cNvPr>
              <p:cNvSpPr txBox="1"/>
              <p:nvPr/>
            </p:nvSpPr>
            <p:spPr>
              <a:xfrm>
                <a:off x="270615" y="0"/>
                <a:ext cx="590550" cy="310515"/>
              </a:xfrm>
              <a:prstGeom prst="rect">
                <a:avLst/>
              </a:prstGeom>
            </p:spPr>
            <p:txBody>
              <a:bodyPr vert="horz" wrap="square" lIns="0" tIns="27938" rIns="0" bIns="0" rtlCol="0">
                <a:noAutofit/>
              </a:bodyPr>
              <a:lstStyle/>
              <a:p>
                <a:pPr marL="17779" defTabSz="914354">
                  <a:lnSpc>
                    <a:spcPct val="115000"/>
                  </a:lnSpc>
                  <a:spcBef>
                    <a:spcPts val="220"/>
                  </a:spcBef>
                  <a:spcAft>
                    <a:spcPts val="2000"/>
                  </a:spcAft>
                  <a:buClrTx/>
                </a:pPr>
                <a:r>
                  <a:rPr lang="en-US" sz="1600" kern="1200">
                    <a:latin typeface="Segoe UI" panose="020B0502040204020203" pitchFamily="34" charset="0"/>
                    <a:ea typeface="Calibri" panose="020F0502020204030204" pitchFamily="34" charset="0"/>
                    <a:cs typeface="Segoe UI" panose="020B0502040204020203" pitchFamily="34" charset="0"/>
                  </a:rPr>
                  <a:t>0.11 -</a:t>
                </a:r>
                <a:r>
                  <a:rPr lang="en-US" sz="1600" kern="1200" spc="10">
                    <a:latin typeface="Segoe UI" panose="020B0502040204020203" pitchFamily="34" charset="0"/>
                    <a:ea typeface="Calibri" panose="020F0502020204030204" pitchFamily="34" charset="0"/>
                    <a:cs typeface="Segoe UI" panose="020B0502040204020203" pitchFamily="34" charset="0"/>
                  </a:rPr>
                  <a:t> </a:t>
                </a:r>
                <a:r>
                  <a:rPr lang="en-US" sz="1600" kern="1200" spc="-40">
                    <a:latin typeface="Segoe UI" panose="020B0502040204020203" pitchFamily="34" charset="0"/>
                    <a:ea typeface="Calibri" panose="020F0502020204030204" pitchFamily="34" charset="0"/>
                    <a:cs typeface="Segoe UI" panose="020B0502040204020203" pitchFamily="34" charset="0"/>
                  </a:rPr>
                  <a:t>0.20</a:t>
                </a:r>
                <a:endParaRPr lang="en-US" sz="2000" kern="1200">
                  <a:latin typeface="Segoe UI" panose="020B0502040204020203" pitchFamily="34" charset="0"/>
                  <a:ea typeface="Calibri" panose="020F0502020204030204" pitchFamily="34"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594BDD74-584C-6B7C-EDC7-D01290486618}"/>
                </a:ext>
              </a:extLst>
            </p:cNvPr>
            <p:cNvGrpSpPr/>
            <p:nvPr/>
          </p:nvGrpSpPr>
          <p:grpSpPr>
            <a:xfrm>
              <a:off x="1725283" y="8626"/>
              <a:ext cx="838835" cy="310515"/>
              <a:chOff x="0" y="0"/>
              <a:chExt cx="839138" cy="310515"/>
            </a:xfrm>
          </p:grpSpPr>
          <p:sp>
            <p:nvSpPr>
              <p:cNvPr id="35" name="object 98">
                <a:extLst>
                  <a:ext uri="{FF2B5EF4-FFF2-40B4-BE49-F238E27FC236}">
                    <a16:creationId xmlns:a16="http://schemas.microsoft.com/office/drawing/2014/main" id="{0F2B18FD-C5F6-4282-DE0D-42C820F001FB}"/>
                  </a:ext>
                </a:extLst>
              </p:cNvPr>
              <p:cNvSpPr/>
              <p:nvPr/>
            </p:nvSpPr>
            <p:spPr>
              <a:xfrm>
                <a:off x="0" y="102413"/>
                <a:ext cx="232410" cy="0"/>
              </a:xfrm>
              <a:custGeom>
                <a:avLst/>
                <a:gdLst/>
                <a:ahLst/>
                <a:cxnLst/>
                <a:rect l="l" t="t" r="r" b="b"/>
                <a:pathLst>
                  <a:path w="232410">
                    <a:moveTo>
                      <a:pt x="0" y="0"/>
                    </a:moveTo>
                    <a:lnTo>
                      <a:pt x="232410" y="0"/>
                    </a:lnTo>
                  </a:path>
                </a:pathLst>
              </a:custGeom>
              <a:ln w="12700">
                <a:solidFill>
                  <a:srgbClr val="77C600"/>
                </a:solidFill>
              </a:ln>
            </p:spPr>
            <p:txBody>
              <a:bodyPr wrap="square" lIns="0" tIns="0" rIns="0" bIns="0" rtlCol="0"/>
              <a:lstStyle/>
              <a:p>
                <a:pPr defTabSz="914354">
                  <a:buClrTx/>
                </a:pPr>
                <a:endParaRPr lang="en-US" sz="3600" kern="1200">
                  <a:latin typeface="Calibri" panose="020F0502020204030204"/>
                  <a:ea typeface="+mn-ea"/>
                  <a:cs typeface="+mn-cs"/>
                </a:endParaRPr>
              </a:p>
            </p:txBody>
          </p:sp>
          <p:sp>
            <p:nvSpPr>
              <p:cNvPr id="36" name="object 108">
                <a:extLst>
                  <a:ext uri="{FF2B5EF4-FFF2-40B4-BE49-F238E27FC236}">
                    <a16:creationId xmlns:a16="http://schemas.microsoft.com/office/drawing/2014/main" id="{B795D618-3A65-82E2-8775-A118372384E5}"/>
                  </a:ext>
                </a:extLst>
              </p:cNvPr>
              <p:cNvSpPr txBox="1"/>
              <p:nvPr/>
            </p:nvSpPr>
            <p:spPr>
              <a:xfrm>
                <a:off x="248588" y="0"/>
                <a:ext cx="590550" cy="310515"/>
              </a:xfrm>
              <a:prstGeom prst="rect">
                <a:avLst/>
              </a:prstGeom>
            </p:spPr>
            <p:txBody>
              <a:bodyPr vert="horz" wrap="square" lIns="0" tIns="27938" rIns="0" bIns="0" rtlCol="0">
                <a:noAutofit/>
              </a:bodyPr>
              <a:lstStyle/>
              <a:p>
                <a:pPr marL="17779" defTabSz="914354">
                  <a:lnSpc>
                    <a:spcPct val="115000"/>
                  </a:lnSpc>
                  <a:spcBef>
                    <a:spcPts val="220"/>
                  </a:spcBef>
                  <a:spcAft>
                    <a:spcPts val="2000"/>
                  </a:spcAft>
                  <a:buClrTx/>
                </a:pPr>
                <a:r>
                  <a:rPr lang="en-US" sz="1600" kern="1200">
                    <a:latin typeface="Segoe UI" panose="020B0502040204020203" pitchFamily="34" charset="0"/>
                    <a:ea typeface="Calibri" panose="020F0502020204030204" pitchFamily="34" charset="0"/>
                    <a:cs typeface="Segoe UI" panose="020B0502040204020203" pitchFamily="34" charset="0"/>
                  </a:rPr>
                  <a:t>0.21 -</a:t>
                </a:r>
                <a:r>
                  <a:rPr lang="en-US" sz="1600" kern="1200" spc="10">
                    <a:latin typeface="Segoe UI" panose="020B0502040204020203" pitchFamily="34" charset="0"/>
                    <a:ea typeface="Calibri" panose="020F0502020204030204" pitchFamily="34" charset="0"/>
                    <a:cs typeface="Segoe UI" panose="020B0502040204020203" pitchFamily="34" charset="0"/>
                  </a:rPr>
                  <a:t> </a:t>
                </a:r>
                <a:r>
                  <a:rPr lang="en-US" sz="1600" kern="1200" spc="-40">
                    <a:latin typeface="Segoe UI" panose="020B0502040204020203" pitchFamily="34" charset="0"/>
                    <a:ea typeface="Calibri" panose="020F0502020204030204" pitchFamily="34" charset="0"/>
                    <a:cs typeface="Segoe UI" panose="020B0502040204020203" pitchFamily="34" charset="0"/>
                  </a:rPr>
                  <a:t>0.30</a:t>
                </a:r>
                <a:endParaRPr lang="en-US" sz="2000" kern="1200">
                  <a:latin typeface="Segoe UI" panose="020B0502040204020203" pitchFamily="34" charset="0"/>
                  <a:ea typeface="Calibri" panose="020F0502020204030204" pitchFamily="34"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57C2F056-C2F4-C868-B8E3-155B70F33B57}"/>
                </a:ext>
              </a:extLst>
            </p:cNvPr>
            <p:cNvGrpSpPr/>
            <p:nvPr/>
          </p:nvGrpSpPr>
          <p:grpSpPr>
            <a:xfrm>
              <a:off x="2596551" y="8626"/>
              <a:ext cx="772794" cy="310515"/>
              <a:chOff x="0" y="0"/>
              <a:chExt cx="773087" cy="310515"/>
            </a:xfrm>
          </p:grpSpPr>
          <p:sp>
            <p:nvSpPr>
              <p:cNvPr id="33" name="object 99">
                <a:extLst>
                  <a:ext uri="{FF2B5EF4-FFF2-40B4-BE49-F238E27FC236}">
                    <a16:creationId xmlns:a16="http://schemas.microsoft.com/office/drawing/2014/main" id="{2808A344-800C-1240-35C3-4528C97ECDF2}"/>
                  </a:ext>
                </a:extLst>
              </p:cNvPr>
              <p:cNvSpPr/>
              <p:nvPr/>
            </p:nvSpPr>
            <p:spPr>
              <a:xfrm>
                <a:off x="0" y="102413"/>
                <a:ext cx="232410" cy="0"/>
              </a:xfrm>
              <a:custGeom>
                <a:avLst/>
                <a:gdLst/>
                <a:ahLst/>
                <a:cxnLst/>
                <a:rect l="l" t="t" r="r" b="b"/>
                <a:pathLst>
                  <a:path w="232410">
                    <a:moveTo>
                      <a:pt x="0" y="0"/>
                    </a:moveTo>
                    <a:lnTo>
                      <a:pt x="232410" y="0"/>
                    </a:lnTo>
                  </a:path>
                </a:pathLst>
              </a:custGeom>
              <a:ln w="12700">
                <a:solidFill>
                  <a:srgbClr val="9DD600"/>
                </a:solidFill>
              </a:ln>
            </p:spPr>
            <p:txBody>
              <a:bodyPr wrap="square" lIns="0" tIns="0" rIns="0" bIns="0" rtlCol="0"/>
              <a:lstStyle/>
              <a:p>
                <a:pPr defTabSz="914354">
                  <a:buClrTx/>
                </a:pPr>
                <a:endParaRPr lang="en-US" sz="3600" kern="1200">
                  <a:latin typeface="Calibri" panose="020F0502020204030204"/>
                  <a:ea typeface="+mn-ea"/>
                  <a:cs typeface="+mn-cs"/>
                </a:endParaRPr>
              </a:p>
            </p:txBody>
          </p:sp>
          <p:sp>
            <p:nvSpPr>
              <p:cNvPr id="34" name="object 109">
                <a:extLst>
                  <a:ext uri="{FF2B5EF4-FFF2-40B4-BE49-F238E27FC236}">
                    <a16:creationId xmlns:a16="http://schemas.microsoft.com/office/drawing/2014/main" id="{A56D96D7-F0C4-28B5-088B-E51FD1F62036}"/>
                  </a:ext>
                </a:extLst>
              </p:cNvPr>
              <p:cNvSpPr txBox="1"/>
              <p:nvPr/>
            </p:nvSpPr>
            <p:spPr>
              <a:xfrm>
                <a:off x="248577" y="0"/>
                <a:ext cx="524510" cy="310515"/>
              </a:xfrm>
              <a:prstGeom prst="rect">
                <a:avLst/>
              </a:prstGeom>
            </p:spPr>
            <p:txBody>
              <a:bodyPr vert="horz" wrap="square" lIns="0" tIns="27938" rIns="0" bIns="0" rtlCol="0">
                <a:noAutofit/>
              </a:bodyPr>
              <a:lstStyle/>
              <a:p>
                <a:pPr marL="17779" defTabSz="914354">
                  <a:lnSpc>
                    <a:spcPct val="115000"/>
                  </a:lnSpc>
                  <a:spcBef>
                    <a:spcPts val="220"/>
                  </a:spcBef>
                  <a:spcAft>
                    <a:spcPts val="2000"/>
                  </a:spcAft>
                  <a:buClrTx/>
                </a:pPr>
                <a:r>
                  <a:rPr lang="en-US" sz="1600" kern="1200">
                    <a:latin typeface="Segoe UI" panose="020B0502040204020203" pitchFamily="34" charset="0"/>
                    <a:ea typeface="Calibri" panose="020F0502020204030204" pitchFamily="34" charset="0"/>
                    <a:cs typeface="Segoe UI" panose="020B0502040204020203" pitchFamily="34" charset="0"/>
                  </a:rPr>
                  <a:t>0.31 -</a:t>
                </a:r>
                <a:r>
                  <a:rPr lang="en-US" sz="1600" kern="1200" spc="10">
                    <a:latin typeface="Segoe UI" panose="020B0502040204020203" pitchFamily="34" charset="0"/>
                    <a:ea typeface="Calibri" panose="020F0502020204030204" pitchFamily="34" charset="0"/>
                    <a:cs typeface="Segoe UI" panose="020B0502040204020203" pitchFamily="34" charset="0"/>
                  </a:rPr>
                  <a:t> </a:t>
                </a:r>
                <a:r>
                  <a:rPr lang="en-US" sz="1600" kern="1200" spc="-50">
                    <a:latin typeface="Segoe UI" panose="020B0502040204020203" pitchFamily="34" charset="0"/>
                    <a:ea typeface="Calibri" panose="020F0502020204030204" pitchFamily="34" charset="0"/>
                    <a:cs typeface="Segoe UI" panose="020B0502040204020203" pitchFamily="34" charset="0"/>
                  </a:rPr>
                  <a:t>0.40</a:t>
                </a:r>
                <a:endParaRPr lang="en-US" sz="2000" kern="1200">
                  <a:latin typeface="Segoe UI" panose="020B0502040204020203" pitchFamily="34" charset="0"/>
                  <a:ea typeface="Calibri" panose="020F0502020204030204" pitchFamily="34"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DA292C5F-3B1B-6090-4AC5-670F7D22DC4A}"/>
                </a:ext>
              </a:extLst>
            </p:cNvPr>
            <p:cNvGrpSpPr/>
            <p:nvPr/>
          </p:nvGrpSpPr>
          <p:grpSpPr>
            <a:xfrm>
              <a:off x="3502325" y="0"/>
              <a:ext cx="839139" cy="310515"/>
              <a:chOff x="0" y="0"/>
              <a:chExt cx="839139" cy="310515"/>
            </a:xfrm>
          </p:grpSpPr>
          <p:sp>
            <p:nvSpPr>
              <p:cNvPr id="31" name="object 100">
                <a:extLst>
                  <a:ext uri="{FF2B5EF4-FFF2-40B4-BE49-F238E27FC236}">
                    <a16:creationId xmlns:a16="http://schemas.microsoft.com/office/drawing/2014/main" id="{61835CB6-946E-B2BA-F372-19A1D0CA7E79}"/>
                  </a:ext>
                </a:extLst>
              </p:cNvPr>
              <p:cNvSpPr/>
              <p:nvPr/>
            </p:nvSpPr>
            <p:spPr>
              <a:xfrm>
                <a:off x="0" y="109728"/>
                <a:ext cx="233045" cy="0"/>
              </a:xfrm>
              <a:custGeom>
                <a:avLst/>
                <a:gdLst/>
                <a:ahLst/>
                <a:cxnLst/>
                <a:rect l="l" t="t" r="r" b="b"/>
                <a:pathLst>
                  <a:path w="233679">
                    <a:moveTo>
                      <a:pt x="0" y="0"/>
                    </a:moveTo>
                    <a:lnTo>
                      <a:pt x="233679" y="0"/>
                    </a:lnTo>
                  </a:path>
                </a:pathLst>
              </a:custGeom>
              <a:ln w="12700">
                <a:solidFill>
                  <a:srgbClr val="C6E500"/>
                </a:solidFill>
              </a:ln>
            </p:spPr>
            <p:txBody>
              <a:bodyPr wrap="square" lIns="0" tIns="0" rIns="0" bIns="0" rtlCol="0"/>
              <a:lstStyle/>
              <a:p>
                <a:pPr defTabSz="914354">
                  <a:buClrTx/>
                </a:pPr>
                <a:endParaRPr lang="en-US" sz="3600" kern="1200">
                  <a:latin typeface="Calibri" panose="020F0502020204030204"/>
                  <a:ea typeface="+mn-ea"/>
                  <a:cs typeface="+mn-cs"/>
                </a:endParaRPr>
              </a:p>
            </p:txBody>
          </p:sp>
          <p:sp>
            <p:nvSpPr>
              <p:cNvPr id="32" name="object 110">
                <a:extLst>
                  <a:ext uri="{FF2B5EF4-FFF2-40B4-BE49-F238E27FC236}">
                    <a16:creationId xmlns:a16="http://schemas.microsoft.com/office/drawing/2014/main" id="{A30788E9-4905-54DE-3968-7D5404A1041B}"/>
                  </a:ext>
                </a:extLst>
              </p:cNvPr>
              <p:cNvSpPr txBox="1"/>
              <p:nvPr/>
            </p:nvSpPr>
            <p:spPr>
              <a:xfrm>
                <a:off x="248589" y="0"/>
                <a:ext cx="590550" cy="310515"/>
              </a:xfrm>
              <a:prstGeom prst="rect">
                <a:avLst/>
              </a:prstGeom>
            </p:spPr>
            <p:txBody>
              <a:bodyPr vert="horz" wrap="square" lIns="0" tIns="27938" rIns="0" bIns="0" rtlCol="0">
                <a:noAutofit/>
              </a:bodyPr>
              <a:lstStyle/>
              <a:p>
                <a:pPr marL="17779" defTabSz="914354">
                  <a:lnSpc>
                    <a:spcPct val="115000"/>
                  </a:lnSpc>
                  <a:spcBef>
                    <a:spcPts val="220"/>
                  </a:spcBef>
                  <a:spcAft>
                    <a:spcPts val="2000"/>
                  </a:spcAft>
                  <a:buClrTx/>
                </a:pPr>
                <a:r>
                  <a:rPr lang="en-US" sz="1600" kern="1200">
                    <a:latin typeface="Segoe UI" panose="020B0502040204020203" pitchFamily="34" charset="0"/>
                    <a:ea typeface="Calibri" panose="020F0502020204030204" pitchFamily="34" charset="0"/>
                    <a:cs typeface="Segoe UI" panose="020B0502040204020203" pitchFamily="34" charset="0"/>
                  </a:rPr>
                  <a:t>0.41 -</a:t>
                </a:r>
                <a:r>
                  <a:rPr lang="en-US" sz="1600" kern="1200" spc="10">
                    <a:latin typeface="Segoe UI" panose="020B0502040204020203" pitchFamily="34" charset="0"/>
                    <a:ea typeface="Calibri" panose="020F0502020204030204" pitchFamily="34" charset="0"/>
                    <a:cs typeface="Segoe UI" panose="020B0502040204020203" pitchFamily="34" charset="0"/>
                  </a:rPr>
                  <a:t> </a:t>
                </a:r>
                <a:r>
                  <a:rPr lang="en-US" sz="1600" kern="1200" spc="-40">
                    <a:latin typeface="Segoe UI" panose="020B0502040204020203" pitchFamily="34" charset="0"/>
                    <a:ea typeface="Calibri" panose="020F0502020204030204" pitchFamily="34" charset="0"/>
                    <a:cs typeface="Segoe UI" panose="020B0502040204020203" pitchFamily="34" charset="0"/>
                  </a:rPr>
                  <a:t>0.50</a:t>
                </a:r>
                <a:endParaRPr lang="en-US" sz="2000" kern="1200">
                  <a:latin typeface="Segoe UI" panose="020B0502040204020203" pitchFamily="34" charset="0"/>
                  <a:ea typeface="Calibri" panose="020F0502020204030204" pitchFamily="34"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4CA12661-FBA4-B4EA-D8F1-763110713408}"/>
                </a:ext>
              </a:extLst>
            </p:cNvPr>
            <p:cNvGrpSpPr/>
            <p:nvPr/>
          </p:nvGrpSpPr>
          <p:grpSpPr>
            <a:xfrm>
              <a:off x="4408098" y="8626"/>
              <a:ext cx="839139" cy="310515"/>
              <a:chOff x="0" y="0"/>
              <a:chExt cx="839139" cy="310515"/>
            </a:xfrm>
          </p:grpSpPr>
          <p:sp>
            <p:nvSpPr>
              <p:cNvPr id="29" name="object 101">
                <a:extLst>
                  <a:ext uri="{FF2B5EF4-FFF2-40B4-BE49-F238E27FC236}">
                    <a16:creationId xmlns:a16="http://schemas.microsoft.com/office/drawing/2014/main" id="{DA701D4D-7BE5-D74F-AC1F-B3C846B7BDFD}"/>
                  </a:ext>
                </a:extLst>
              </p:cNvPr>
              <p:cNvSpPr/>
              <p:nvPr/>
            </p:nvSpPr>
            <p:spPr>
              <a:xfrm>
                <a:off x="0" y="102413"/>
                <a:ext cx="233045" cy="0"/>
              </a:xfrm>
              <a:custGeom>
                <a:avLst/>
                <a:gdLst/>
                <a:ahLst/>
                <a:cxnLst/>
                <a:rect l="l" t="t" r="r" b="b"/>
                <a:pathLst>
                  <a:path w="233679">
                    <a:moveTo>
                      <a:pt x="0" y="0"/>
                    </a:moveTo>
                    <a:lnTo>
                      <a:pt x="233679" y="0"/>
                    </a:lnTo>
                  </a:path>
                </a:pathLst>
              </a:custGeom>
              <a:ln w="12700">
                <a:solidFill>
                  <a:srgbClr val="F5F500"/>
                </a:solidFill>
              </a:ln>
            </p:spPr>
            <p:txBody>
              <a:bodyPr wrap="square" lIns="0" tIns="0" rIns="0" bIns="0" rtlCol="0"/>
              <a:lstStyle/>
              <a:p>
                <a:pPr defTabSz="914354">
                  <a:buClrTx/>
                </a:pPr>
                <a:endParaRPr lang="en-US" sz="3600" kern="1200">
                  <a:latin typeface="Calibri" panose="020F0502020204030204"/>
                  <a:ea typeface="+mn-ea"/>
                  <a:cs typeface="+mn-cs"/>
                </a:endParaRPr>
              </a:p>
            </p:txBody>
          </p:sp>
          <p:sp>
            <p:nvSpPr>
              <p:cNvPr id="30" name="object 111">
                <a:extLst>
                  <a:ext uri="{FF2B5EF4-FFF2-40B4-BE49-F238E27FC236}">
                    <a16:creationId xmlns:a16="http://schemas.microsoft.com/office/drawing/2014/main" id="{158F4C51-D9F5-B60B-AF44-2DD784489DAB}"/>
                  </a:ext>
                </a:extLst>
              </p:cNvPr>
              <p:cNvSpPr txBox="1"/>
              <p:nvPr/>
            </p:nvSpPr>
            <p:spPr>
              <a:xfrm>
                <a:off x="248589" y="0"/>
                <a:ext cx="590550" cy="310515"/>
              </a:xfrm>
              <a:prstGeom prst="rect">
                <a:avLst/>
              </a:prstGeom>
            </p:spPr>
            <p:txBody>
              <a:bodyPr vert="horz" wrap="square" lIns="0" tIns="27938" rIns="0" bIns="0" rtlCol="0">
                <a:noAutofit/>
              </a:bodyPr>
              <a:lstStyle/>
              <a:p>
                <a:pPr marL="17779" defTabSz="914354">
                  <a:lnSpc>
                    <a:spcPct val="115000"/>
                  </a:lnSpc>
                  <a:spcBef>
                    <a:spcPts val="220"/>
                  </a:spcBef>
                  <a:spcAft>
                    <a:spcPts val="2000"/>
                  </a:spcAft>
                  <a:buClrTx/>
                </a:pPr>
                <a:r>
                  <a:rPr lang="en-US" sz="1600" kern="1200">
                    <a:latin typeface="Segoe UI" panose="020B0502040204020203" pitchFamily="34" charset="0"/>
                    <a:ea typeface="Calibri" panose="020F0502020204030204" pitchFamily="34" charset="0"/>
                    <a:cs typeface="Segoe UI" panose="020B0502040204020203" pitchFamily="34" charset="0"/>
                  </a:rPr>
                  <a:t>0.51 -</a:t>
                </a:r>
                <a:r>
                  <a:rPr lang="en-US" sz="1600" kern="1200" spc="10">
                    <a:latin typeface="Segoe UI" panose="020B0502040204020203" pitchFamily="34" charset="0"/>
                    <a:ea typeface="Calibri" panose="020F0502020204030204" pitchFamily="34" charset="0"/>
                    <a:cs typeface="Segoe UI" panose="020B0502040204020203" pitchFamily="34" charset="0"/>
                  </a:rPr>
                  <a:t> </a:t>
                </a:r>
                <a:r>
                  <a:rPr lang="en-US" sz="1600" kern="1200" spc="-40">
                    <a:latin typeface="Segoe UI" panose="020B0502040204020203" pitchFamily="34" charset="0"/>
                    <a:ea typeface="Calibri" panose="020F0502020204030204" pitchFamily="34" charset="0"/>
                    <a:cs typeface="Segoe UI" panose="020B0502040204020203" pitchFamily="34" charset="0"/>
                  </a:rPr>
                  <a:t>0.60</a:t>
                </a:r>
                <a:endParaRPr lang="en-US" sz="2000" kern="1200">
                  <a:latin typeface="Segoe UI" panose="020B0502040204020203" pitchFamily="34" charset="0"/>
                  <a:ea typeface="Calibri" panose="020F0502020204030204" pitchFamily="34"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A31E18D3-3A40-4CE0-18E7-61089A3D1910}"/>
                </a:ext>
              </a:extLst>
            </p:cNvPr>
            <p:cNvGrpSpPr/>
            <p:nvPr/>
          </p:nvGrpSpPr>
          <p:grpSpPr>
            <a:xfrm>
              <a:off x="5322498" y="8626"/>
              <a:ext cx="846453" cy="310515"/>
              <a:chOff x="0" y="0"/>
              <a:chExt cx="846544" cy="310515"/>
            </a:xfrm>
          </p:grpSpPr>
          <p:sp>
            <p:nvSpPr>
              <p:cNvPr id="27" name="object 102">
                <a:extLst>
                  <a:ext uri="{FF2B5EF4-FFF2-40B4-BE49-F238E27FC236}">
                    <a16:creationId xmlns:a16="http://schemas.microsoft.com/office/drawing/2014/main" id="{207552CD-5772-2888-3D1B-C8E8B48867E7}"/>
                  </a:ext>
                </a:extLst>
              </p:cNvPr>
              <p:cNvSpPr/>
              <p:nvPr/>
            </p:nvSpPr>
            <p:spPr>
              <a:xfrm>
                <a:off x="0" y="102413"/>
                <a:ext cx="233045" cy="0"/>
              </a:xfrm>
              <a:custGeom>
                <a:avLst/>
                <a:gdLst/>
                <a:ahLst/>
                <a:cxnLst/>
                <a:rect l="l" t="t" r="r" b="b"/>
                <a:pathLst>
                  <a:path w="233679">
                    <a:moveTo>
                      <a:pt x="0" y="0"/>
                    </a:moveTo>
                    <a:lnTo>
                      <a:pt x="233679" y="0"/>
                    </a:lnTo>
                  </a:path>
                </a:pathLst>
              </a:custGeom>
              <a:ln w="12700">
                <a:solidFill>
                  <a:srgbClr val="F5C300"/>
                </a:solidFill>
              </a:ln>
            </p:spPr>
            <p:txBody>
              <a:bodyPr wrap="square" lIns="0" tIns="0" rIns="0" bIns="0" rtlCol="0"/>
              <a:lstStyle/>
              <a:p>
                <a:pPr defTabSz="914354">
                  <a:buClrTx/>
                </a:pPr>
                <a:endParaRPr lang="en-US" sz="3600" kern="1200">
                  <a:latin typeface="Calibri" panose="020F0502020204030204"/>
                  <a:ea typeface="+mn-ea"/>
                  <a:cs typeface="+mn-cs"/>
                </a:endParaRPr>
              </a:p>
            </p:txBody>
          </p:sp>
          <p:sp>
            <p:nvSpPr>
              <p:cNvPr id="28" name="object 112">
                <a:extLst>
                  <a:ext uri="{FF2B5EF4-FFF2-40B4-BE49-F238E27FC236}">
                    <a16:creationId xmlns:a16="http://schemas.microsoft.com/office/drawing/2014/main" id="{F937F99E-8AE2-679F-A1E8-CEE21A4719CA}"/>
                  </a:ext>
                </a:extLst>
              </p:cNvPr>
              <p:cNvSpPr txBox="1"/>
              <p:nvPr/>
            </p:nvSpPr>
            <p:spPr>
              <a:xfrm>
                <a:off x="255994" y="0"/>
                <a:ext cx="590550" cy="310515"/>
              </a:xfrm>
              <a:prstGeom prst="rect">
                <a:avLst/>
              </a:prstGeom>
            </p:spPr>
            <p:txBody>
              <a:bodyPr vert="horz" wrap="square" lIns="0" tIns="27938" rIns="0" bIns="0" rtlCol="0">
                <a:noAutofit/>
              </a:bodyPr>
              <a:lstStyle/>
              <a:p>
                <a:pPr marL="17779" defTabSz="914354">
                  <a:lnSpc>
                    <a:spcPct val="115000"/>
                  </a:lnSpc>
                  <a:spcBef>
                    <a:spcPts val="220"/>
                  </a:spcBef>
                  <a:spcAft>
                    <a:spcPts val="2000"/>
                  </a:spcAft>
                  <a:buClrTx/>
                </a:pPr>
                <a:r>
                  <a:rPr lang="en-US" sz="1600" kern="1200">
                    <a:latin typeface="Segoe UI" panose="020B0502040204020203" pitchFamily="34" charset="0"/>
                    <a:ea typeface="Calibri" panose="020F0502020204030204" pitchFamily="34" charset="0"/>
                    <a:cs typeface="Segoe UI" panose="020B0502040204020203" pitchFamily="34" charset="0"/>
                  </a:rPr>
                  <a:t>0.61 -</a:t>
                </a:r>
                <a:r>
                  <a:rPr lang="en-US" sz="1600" kern="1200" spc="10">
                    <a:latin typeface="Segoe UI" panose="020B0502040204020203" pitchFamily="34" charset="0"/>
                    <a:ea typeface="Calibri" panose="020F0502020204030204" pitchFamily="34" charset="0"/>
                    <a:cs typeface="Segoe UI" panose="020B0502040204020203" pitchFamily="34" charset="0"/>
                  </a:rPr>
                  <a:t> </a:t>
                </a:r>
                <a:r>
                  <a:rPr lang="en-US" sz="1600" kern="1200" spc="-40">
                    <a:latin typeface="Segoe UI" panose="020B0502040204020203" pitchFamily="34" charset="0"/>
                    <a:ea typeface="Calibri" panose="020F0502020204030204" pitchFamily="34" charset="0"/>
                    <a:cs typeface="Segoe UI" panose="020B0502040204020203" pitchFamily="34" charset="0"/>
                  </a:rPr>
                  <a:t>0.70</a:t>
                </a:r>
                <a:endParaRPr lang="en-US" sz="2000" kern="1200">
                  <a:latin typeface="Segoe UI" panose="020B0502040204020203" pitchFamily="34" charset="0"/>
                  <a:ea typeface="Calibri" panose="020F0502020204030204" pitchFamily="34"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0BC7CC7A-2AAB-42CE-0BFF-9B1A27C51B61}"/>
                </a:ext>
              </a:extLst>
            </p:cNvPr>
            <p:cNvGrpSpPr/>
            <p:nvPr/>
          </p:nvGrpSpPr>
          <p:grpSpPr>
            <a:xfrm>
              <a:off x="6271404" y="8626"/>
              <a:ext cx="838837" cy="310515"/>
              <a:chOff x="0" y="0"/>
              <a:chExt cx="839139" cy="310515"/>
            </a:xfrm>
          </p:grpSpPr>
          <p:sp>
            <p:nvSpPr>
              <p:cNvPr id="25" name="object 103">
                <a:extLst>
                  <a:ext uri="{FF2B5EF4-FFF2-40B4-BE49-F238E27FC236}">
                    <a16:creationId xmlns:a16="http://schemas.microsoft.com/office/drawing/2014/main" id="{9BD1EA97-703C-4774-16D2-5326BAC4FAC3}"/>
                  </a:ext>
                </a:extLst>
              </p:cNvPr>
              <p:cNvSpPr/>
              <p:nvPr/>
            </p:nvSpPr>
            <p:spPr>
              <a:xfrm>
                <a:off x="0" y="102413"/>
                <a:ext cx="233045" cy="0"/>
              </a:xfrm>
              <a:custGeom>
                <a:avLst/>
                <a:gdLst/>
                <a:ahLst/>
                <a:cxnLst/>
                <a:rect l="l" t="t" r="r" b="b"/>
                <a:pathLst>
                  <a:path w="233679">
                    <a:moveTo>
                      <a:pt x="0" y="0"/>
                    </a:moveTo>
                    <a:lnTo>
                      <a:pt x="233679" y="0"/>
                    </a:lnTo>
                  </a:path>
                </a:pathLst>
              </a:custGeom>
              <a:ln w="12700">
                <a:solidFill>
                  <a:srgbClr val="F49200"/>
                </a:solidFill>
              </a:ln>
            </p:spPr>
            <p:txBody>
              <a:bodyPr wrap="square" lIns="0" tIns="0" rIns="0" bIns="0" rtlCol="0"/>
              <a:lstStyle/>
              <a:p>
                <a:pPr defTabSz="914354">
                  <a:buClrTx/>
                </a:pPr>
                <a:endParaRPr lang="en-US" sz="3600" kern="1200">
                  <a:latin typeface="Calibri" panose="020F0502020204030204"/>
                  <a:ea typeface="+mn-ea"/>
                  <a:cs typeface="+mn-cs"/>
                </a:endParaRPr>
              </a:p>
            </p:txBody>
          </p:sp>
          <p:sp>
            <p:nvSpPr>
              <p:cNvPr id="26" name="object 113">
                <a:extLst>
                  <a:ext uri="{FF2B5EF4-FFF2-40B4-BE49-F238E27FC236}">
                    <a16:creationId xmlns:a16="http://schemas.microsoft.com/office/drawing/2014/main" id="{CDA37433-BE7F-EC8C-0738-0A23B60B46A8}"/>
                  </a:ext>
                </a:extLst>
              </p:cNvPr>
              <p:cNvSpPr txBox="1"/>
              <p:nvPr/>
            </p:nvSpPr>
            <p:spPr>
              <a:xfrm>
                <a:off x="248589" y="0"/>
                <a:ext cx="590550" cy="310515"/>
              </a:xfrm>
              <a:prstGeom prst="rect">
                <a:avLst/>
              </a:prstGeom>
            </p:spPr>
            <p:txBody>
              <a:bodyPr vert="horz" wrap="square" lIns="0" tIns="27938" rIns="0" bIns="0" rtlCol="0">
                <a:noAutofit/>
              </a:bodyPr>
              <a:lstStyle/>
              <a:p>
                <a:pPr marL="17779" defTabSz="914354">
                  <a:lnSpc>
                    <a:spcPct val="115000"/>
                  </a:lnSpc>
                  <a:spcBef>
                    <a:spcPts val="220"/>
                  </a:spcBef>
                  <a:spcAft>
                    <a:spcPts val="2000"/>
                  </a:spcAft>
                  <a:buClrTx/>
                </a:pPr>
                <a:r>
                  <a:rPr lang="en-US" sz="1600" kern="1200">
                    <a:latin typeface="Segoe UI" panose="020B0502040204020203" pitchFamily="34" charset="0"/>
                    <a:ea typeface="Calibri" panose="020F0502020204030204" pitchFamily="34" charset="0"/>
                    <a:cs typeface="Segoe UI" panose="020B0502040204020203" pitchFamily="34" charset="0"/>
                  </a:rPr>
                  <a:t>0.71 -</a:t>
                </a:r>
                <a:r>
                  <a:rPr lang="en-US" sz="1600" kern="1200" spc="10">
                    <a:latin typeface="Segoe UI" panose="020B0502040204020203" pitchFamily="34" charset="0"/>
                    <a:ea typeface="Calibri" panose="020F0502020204030204" pitchFamily="34" charset="0"/>
                    <a:cs typeface="Segoe UI" panose="020B0502040204020203" pitchFamily="34" charset="0"/>
                  </a:rPr>
                  <a:t> </a:t>
                </a:r>
                <a:r>
                  <a:rPr lang="en-US" sz="1600" kern="1200" spc="-40">
                    <a:latin typeface="Segoe UI" panose="020B0502040204020203" pitchFamily="34" charset="0"/>
                    <a:ea typeface="Calibri" panose="020F0502020204030204" pitchFamily="34" charset="0"/>
                    <a:cs typeface="Segoe UI" panose="020B0502040204020203" pitchFamily="34" charset="0"/>
                  </a:rPr>
                  <a:t>0.80</a:t>
                </a:r>
                <a:endParaRPr lang="en-US" sz="2000" kern="1200">
                  <a:latin typeface="Segoe UI" panose="020B0502040204020203" pitchFamily="34" charset="0"/>
                  <a:ea typeface="Calibri" panose="020F0502020204030204" pitchFamily="34"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20B6D4A3-AB17-D07C-E4FF-032E2E1ED147}"/>
                </a:ext>
              </a:extLst>
            </p:cNvPr>
            <p:cNvGrpSpPr/>
            <p:nvPr/>
          </p:nvGrpSpPr>
          <p:grpSpPr>
            <a:xfrm>
              <a:off x="7203057" y="8626"/>
              <a:ext cx="838836" cy="310515"/>
              <a:chOff x="0" y="0"/>
              <a:chExt cx="839139" cy="310515"/>
            </a:xfrm>
          </p:grpSpPr>
          <p:sp>
            <p:nvSpPr>
              <p:cNvPr id="23" name="object 104">
                <a:extLst>
                  <a:ext uri="{FF2B5EF4-FFF2-40B4-BE49-F238E27FC236}">
                    <a16:creationId xmlns:a16="http://schemas.microsoft.com/office/drawing/2014/main" id="{5DFA225E-EA11-B600-1C6E-6FD4D2B57A3D}"/>
                  </a:ext>
                </a:extLst>
              </p:cNvPr>
              <p:cNvSpPr/>
              <p:nvPr/>
            </p:nvSpPr>
            <p:spPr>
              <a:xfrm>
                <a:off x="0" y="102413"/>
                <a:ext cx="232410" cy="0"/>
              </a:xfrm>
              <a:custGeom>
                <a:avLst/>
                <a:gdLst/>
                <a:ahLst/>
                <a:cxnLst/>
                <a:rect l="l" t="t" r="r" b="b"/>
                <a:pathLst>
                  <a:path w="232409">
                    <a:moveTo>
                      <a:pt x="0" y="0"/>
                    </a:moveTo>
                    <a:lnTo>
                      <a:pt x="232410" y="0"/>
                    </a:lnTo>
                  </a:path>
                </a:pathLst>
              </a:custGeom>
              <a:ln w="12700">
                <a:solidFill>
                  <a:srgbClr val="F46100"/>
                </a:solidFill>
              </a:ln>
            </p:spPr>
            <p:txBody>
              <a:bodyPr wrap="square" lIns="0" tIns="0" rIns="0" bIns="0" rtlCol="0"/>
              <a:lstStyle/>
              <a:p>
                <a:pPr defTabSz="914354">
                  <a:buClrTx/>
                </a:pPr>
                <a:endParaRPr lang="en-US" sz="3600" kern="1200">
                  <a:latin typeface="Calibri" panose="020F0502020204030204"/>
                  <a:ea typeface="+mn-ea"/>
                  <a:cs typeface="+mn-cs"/>
                </a:endParaRPr>
              </a:p>
            </p:txBody>
          </p:sp>
          <p:sp>
            <p:nvSpPr>
              <p:cNvPr id="24" name="object 114">
                <a:extLst>
                  <a:ext uri="{FF2B5EF4-FFF2-40B4-BE49-F238E27FC236}">
                    <a16:creationId xmlns:a16="http://schemas.microsoft.com/office/drawing/2014/main" id="{8F2C1D15-55E0-156B-BF61-2D0E4EC7B18A}"/>
                  </a:ext>
                </a:extLst>
              </p:cNvPr>
              <p:cNvSpPr txBox="1"/>
              <p:nvPr/>
            </p:nvSpPr>
            <p:spPr>
              <a:xfrm>
                <a:off x="248589" y="0"/>
                <a:ext cx="590550" cy="310515"/>
              </a:xfrm>
              <a:prstGeom prst="rect">
                <a:avLst/>
              </a:prstGeom>
            </p:spPr>
            <p:txBody>
              <a:bodyPr vert="horz" wrap="square" lIns="0" tIns="27938" rIns="0" bIns="0" rtlCol="0">
                <a:noAutofit/>
              </a:bodyPr>
              <a:lstStyle/>
              <a:p>
                <a:pPr marL="17779" defTabSz="914354">
                  <a:lnSpc>
                    <a:spcPct val="115000"/>
                  </a:lnSpc>
                  <a:spcBef>
                    <a:spcPts val="220"/>
                  </a:spcBef>
                  <a:spcAft>
                    <a:spcPts val="2000"/>
                  </a:spcAft>
                  <a:buClrTx/>
                </a:pPr>
                <a:r>
                  <a:rPr lang="en-US" sz="1600" kern="1200">
                    <a:latin typeface="Segoe UI" panose="020B0502040204020203" pitchFamily="34" charset="0"/>
                    <a:ea typeface="Calibri" panose="020F0502020204030204" pitchFamily="34" charset="0"/>
                    <a:cs typeface="Segoe UI" panose="020B0502040204020203" pitchFamily="34" charset="0"/>
                  </a:rPr>
                  <a:t>0.81 -</a:t>
                </a:r>
                <a:r>
                  <a:rPr lang="en-US" sz="1600" kern="1200" spc="10">
                    <a:latin typeface="Segoe UI" panose="020B0502040204020203" pitchFamily="34" charset="0"/>
                    <a:ea typeface="Calibri" panose="020F0502020204030204" pitchFamily="34" charset="0"/>
                    <a:cs typeface="Segoe UI" panose="020B0502040204020203" pitchFamily="34" charset="0"/>
                  </a:rPr>
                  <a:t> </a:t>
                </a:r>
                <a:r>
                  <a:rPr lang="en-US" sz="1600" kern="1200" spc="-40">
                    <a:latin typeface="Segoe UI" panose="020B0502040204020203" pitchFamily="34" charset="0"/>
                    <a:ea typeface="Calibri" panose="020F0502020204030204" pitchFamily="34" charset="0"/>
                    <a:cs typeface="Segoe UI" panose="020B0502040204020203" pitchFamily="34" charset="0"/>
                  </a:rPr>
                  <a:t>0.90</a:t>
                </a:r>
                <a:endParaRPr lang="en-US" sz="2000" kern="1200">
                  <a:latin typeface="Segoe UI" panose="020B0502040204020203" pitchFamily="34" charset="0"/>
                  <a:ea typeface="Calibri" panose="020F0502020204030204" pitchFamily="34"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F6678CD9-8F3D-EF84-8451-39FEA940146A}"/>
                </a:ext>
              </a:extLst>
            </p:cNvPr>
            <p:cNvGrpSpPr/>
            <p:nvPr/>
          </p:nvGrpSpPr>
          <p:grpSpPr>
            <a:xfrm>
              <a:off x="8160589" y="8626"/>
              <a:ext cx="838836" cy="310515"/>
              <a:chOff x="0" y="0"/>
              <a:chExt cx="839139" cy="310515"/>
            </a:xfrm>
          </p:grpSpPr>
          <p:sp>
            <p:nvSpPr>
              <p:cNvPr id="21" name="object 105">
                <a:extLst>
                  <a:ext uri="{FF2B5EF4-FFF2-40B4-BE49-F238E27FC236}">
                    <a16:creationId xmlns:a16="http://schemas.microsoft.com/office/drawing/2014/main" id="{29C945E2-930A-D494-6195-F4D3D80B3DDE}"/>
                  </a:ext>
                </a:extLst>
              </p:cNvPr>
              <p:cNvSpPr/>
              <p:nvPr/>
            </p:nvSpPr>
            <p:spPr>
              <a:xfrm>
                <a:off x="0" y="102413"/>
                <a:ext cx="232410" cy="0"/>
              </a:xfrm>
              <a:custGeom>
                <a:avLst/>
                <a:gdLst/>
                <a:ahLst/>
                <a:cxnLst/>
                <a:rect l="l" t="t" r="r" b="b"/>
                <a:pathLst>
                  <a:path w="232409">
                    <a:moveTo>
                      <a:pt x="0" y="0"/>
                    </a:moveTo>
                    <a:lnTo>
                      <a:pt x="232410" y="0"/>
                    </a:lnTo>
                  </a:path>
                </a:pathLst>
              </a:custGeom>
              <a:ln w="12700">
                <a:solidFill>
                  <a:srgbClr val="F43000"/>
                </a:solidFill>
              </a:ln>
            </p:spPr>
            <p:txBody>
              <a:bodyPr wrap="square" lIns="0" tIns="0" rIns="0" bIns="0" rtlCol="0"/>
              <a:lstStyle/>
              <a:p>
                <a:pPr defTabSz="914354">
                  <a:buClrTx/>
                </a:pPr>
                <a:endParaRPr lang="en-US" sz="3600" kern="1200">
                  <a:latin typeface="Calibri" panose="020F0502020204030204"/>
                  <a:ea typeface="+mn-ea"/>
                  <a:cs typeface="+mn-cs"/>
                </a:endParaRPr>
              </a:p>
            </p:txBody>
          </p:sp>
          <p:sp>
            <p:nvSpPr>
              <p:cNvPr id="22" name="object 115">
                <a:extLst>
                  <a:ext uri="{FF2B5EF4-FFF2-40B4-BE49-F238E27FC236}">
                    <a16:creationId xmlns:a16="http://schemas.microsoft.com/office/drawing/2014/main" id="{C8B3C308-A8B3-D574-DC93-8E9D6265B243}"/>
                  </a:ext>
                </a:extLst>
              </p:cNvPr>
              <p:cNvSpPr txBox="1"/>
              <p:nvPr/>
            </p:nvSpPr>
            <p:spPr>
              <a:xfrm>
                <a:off x="248589" y="0"/>
                <a:ext cx="590550" cy="310515"/>
              </a:xfrm>
              <a:prstGeom prst="rect">
                <a:avLst/>
              </a:prstGeom>
            </p:spPr>
            <p:txBody>
              <a:bodyPr vert="horz" wrap="square" lIns="0" tIns="27938" rIns="0" bIns="0" rtlCol="0">
                <a:noAutofit/>
              </a:bodyPr>
              <a:lstStyle/>
              <a:p>
                <a:pPr marL="17779" defTabSz="914354">
                  <a:lnSpc>
                    <a:spcPct val="115000"/>
                  </a:lnSpc>
                  <a:spcBef>
                    <a:spcPts val="220"/>
                  </a:spcBef>
                  <a:spcAft>
                    <a:spcPts val="2000"/>
                  </a:spcAft>
                  <a:buClrTx/>
                </a:pPr>
                <a:r>
                  <a:rPr lang="en-US" sz="1600" kern="1200">
                    <a:latin typeface="Segoe UI" panose="020B0502040204020203" pitchFamily="34" charset="0"/>
                    <a:ea typeface="Calibri" panose="020F0502020204030204" pitchFamily="34" charset="0"/>
                    <a:cs typeface="Segoe UI" panose="020B0502040204020203" pitchFamily="34" charset="0"/>
                  </a:rPr>
                  <a:t>0.91 -</a:t>
                </a:r>
                <a:r>
                  <a:rPr lang="en-US" sz="1600" kern="1200" spc="10">
                    <a:latin typeface="Segoe UI" panose="020B0502040204020203" pitchFamily="34" charset="0"/>
                    <a:ea typeface="Calibri" panose="020F0502020204030204" pitchFamily="34" charset="0"/>
                    <a:cs typeface="Segoe UI" panose="020B0502040204020203" pitchFamily="34" charset="0"/>
                  </a:rPr>
                  <a:t> </a:t>
                </a:r>
                <a:r>
                  <a:rPr lang="en-US" sz="1600" kern="1200" spc="-40">
                    <a:latin typeface="Segoe UI" panose="020B0502040204020203" pitchFamily="34" charset="0"/>
                    <a:ea typeface="Calibri" panose="020F0502020204030204" pitchFamily="34" charset="0"/>
                    <a:cs typeface="Segoe UI" panose="020B0502040204020203" pitchFamily="34" charset="0"/>
                  </a:rPr>
                  <a:t>1.00</a:t>
                </a:r>
                <a:endParaRPr lang="en-US" sz="2000" kern="1200">
                  <a:latin typeface="Segoe UI" panose="020B0502040204020203" pitchFamily="34" charset="0"/>
                  <a:ea typeface="Calibri" panose="020F050202020403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C6697423-4D0E-3CD5-8219-6200BEB35F9F}"/>
                </a:ext>
              </a:extLst>
            </p:cNvPr>
            <p:cNvGrpSpPr/>
            <p:nvPr/>
          </p:nvGrpSpPr>
          <p:grpSpPr>
            <a:xfrm>
              <a:off x="9057736" y="8626"/>
              <a:ext cx="615573" cy="310515"/>
              <a:chOff x="0" y="0"/>
              <a:chExt cx="615573" cy="310515"/>
            </a:xfrm>
          </p:grpSpPr>
          <p:sp>
            <p:nvSpPr>
              <p:cNvPr id="19" name="object 106">
                <a:extLst>
                  <a:ext uri="{FF2B5EF4-FFF2-40B4-BE49-F238E27FC236}">
                    <a16:creationId xmlns:a16="http://schemas.microsoft.com/office/drawing/2014/main" id="{337EF704-AC36-69EA-92E4-E578EC8D860B}"/>
                  </a:ext>
                </a:extLst>
              </p:cNvPr>
              <p:cNvSpPr/>
              <p:nvPr/>
            </p:nvSpPr>
            <p:spPr>
              <a:xfrm>
                <a:off x="0" y="102413"/>
                <a:ext cx="232410" cy="0"/>
              </a:xfrm>
              <a:custGeom>
                <a:avLst/>
                <a:gdLst/>
                <a:ahLst/>
                <a:cxnLst/>
                <a:rect l="l" t="t" r="r" b="b"/>
                <a:pathLst>
                  <a:path w="232409">
                    <a:moveTo>
                      <a:pt x="0" y="0"/>
                    </a:moveTo>
                    <a:lnTo>
                      <a:pt x="232410" y="0"/>
                    </a:lnTo>
                  </a:path>
                </a:pathLst>
              </a:custGeom>
              <a:ln w="12700">
                <a:solidFill>
                  <a:srgbClr val="F40000"/>
                </a:solidFill>
              </a:ln>
            </p:spPr>
            <p:txBody>
              <a:bodyPr wrap="square" lIns="0" tIns="0" rIns="0" bIns="0" rtlCol="0"/>
              <a:lstStyle/>
              <a:p>
                <a:pPr defTabSz="914354">
                  <a:buClrTx/>
                </a:pPr>
                <a:endParaRPr lang="en-US" sz="3600" kern="1200">
                  <a:latin typeface="Calibri" panose="020F0502020204030204"/>
                  <a:ea typeface="+mn-ea"/>
                  <a:cs typeface="+mn-cs"/>
                </a:endParaRPr>
              </a:p>
            </p:txBody>
          </p:sp>
          <p:sp>
            <p:nvSpPr>
              <p:cNvPr id="20" name="object 116">
                <a:extLst>
                  <a:ext uri="{FF2B5EF4-FFF2-40B4-BE49-F238E27FC236}">
                    <a16:creationId xmlns:a16="http://schemas.microsoft.com/office/drawing/2014/main" id="{71B5124B-017A-AF7F-B90B-EB52AF712D7B}"/>
                  </a:ext>
                </a:extLst>
              </p:cNvPr>
              <p:cNvSpPr txBox="1"/>
              <p:nvPr/>
            </p:nvSpPr>
            <p:spPr>
              <a:xfrm>
                <a:off x="248543" y="0"/>
                <a:ext cx="367030" cy="310515"/>
              </a:xfrm>
              <a:prstGeom prst="rect">
                <a:avLst/>
              </a:prstGeom>
            </p:spPr>
            <p:txBody>
              <a:bodyPr vert="horz" wrap="square" lIns="0" tIns="27938" rIns="0" bIns="0" rtlCol="0">
                <a:noAutofit/>
              </a:bodyPr>
              <a:lstStyle/>
              <a:p>
                <a:pPr marL="17779" defTabSz="914354">
                  <a:lnSpc>
                    <a:spcPct val="115000"/>
                  </a:lnSpc>
                  <a:spcBef>
                    <a:spcPts val="220"/>
                  </a:spcBef>
                  <a:spcAft>
                    <a:spcPts val="2000"/>
                  </a:spcAft>
                  <a:buClrTx/>
                </a:pPr>
                <a:r>
                  <a:rPr lang="en-US" sz="1600" kern="1200">
                    <a:latin typeface="Segoe UI" panose="020B0502040204020203" pitchFamily="34" charset="0"/>
                    <a:ea typeface="Calibri" panose="020F0502020204030204" pitchFamily="34" charset="0"/>
                    <a:cs typeface="Segoe UI" panose="020B0502040204020203" pitchFamily="34" charset="0"/>
                  </a:rPr>
                  <a:t>&gt;</a:t>
                </a:r>
                <a:r>
                  <a:rPr lang="en-US" sz="1600" kern="1200" spc="10">
                    <a:latin typeface="Segoe UI" panose="020B0502040204020203" pitchFamily="34" charset="0"/>
                    <a:ea typeface="Calibri" panose="020F0502020204030204" pitchFamily="34" charset="0"/>
                    <a:cs typeface="Segoe UI" panose="020B0502040204020203" pitchFamily="34" charset="0"/>
                  </a:rPr>
                  <a:t> </a:t>
                </a:r>
                <a:r>
                  <a:rPr lang="en-US" sz="1600" kern="1200" spc="-40">
                    <a:latin typeface="Segoe UI" panose="020B0502040204020203" pitchFamily="34" charset="0"/>
                    <a:ea typeface="Calibri" panose="020F0502020204030204" pitchFamily="34" charset="0"/>
                    <a:cs typeface="Segoe UI" panose="020B0502040204020203" pitchFamily="34" charset="0"/>
                  </a:rPr>
                  <a:t>1.00</a:t>
                </a:r>
                <a:endParaRPr lang="en-US" sz="2000" kern="1200">
                  <a:latin typeface="Segoe UI" panose="020B0502040204020203" pitchFamily="34" charset="0"/>
                  <a:ea typeface="Calibri" panose="020F0502020204030204" pitchFamily="34" charset="0"/>
                  <a:cs typeface="Times New Roman" panose="02020603050405020304" pitchFamily="18" charset="0"/>
                </a:endParaRPr>
              </a:p>
            </p:txBody>
          </p:sp>
        </p:grpSp>
      </p:grpSp>
      <p:sp>
        <p:nvSpPr>
          <p:cNvPr id="41" name="object 108">
            <a:extLst>
              <a:ext uri="{FF2B5EF4-FFF2-40B4-BE49-F238E27FC236}">
                <a16:creationId xmlns:a16="http://schemas.microsoft.com/office/drawing/2014/main" id="{B3DBA01D-6B50-8B7B-2871-A240C211FE42}"/>
              </a:ext>
            </a:extLst>
          </p:cNvPr>
          <p:cNvSpPr txBox="1"/>
          <p:nvPr/>
        </p:nvSpPr>
        <p:spPr>
          <a:xfrm>
            <a:off x="2560692" y="12605927"/>
            <a:ext cx="2259183" cy="319381"/>
          </a:xfrm>
          <a:prstGeom prst="rect">
            <a:avLst/>
          </a:prstGeom>
        </p:spPr>
        <p:txBody>
          <a:bodyPr vert="horz" wrap="square" lIns="0" tIns="27938" rIns="0" bIns="0" rtlCol="0">
            <a:spAutoFit/>
          </a:bodyPr>
          <a:lstStyle/>
          <a:p>
            <a:pPr marL="17779" defTabSz="914354">
              <a:lnSpc>
                <a:spcPct val="115000"/>
              </a:lnSpc>
              <a:spcBef>
                <a:spcPts val="220"/>
              </a:spcBef>
              <a:spcAft>
                <a:spcPts val="2000"/>
              </a:spcAft>
              <a:buClrTx/>
            </a:pPr>
            <a:r>
              <a:rPr lang="en-US" sz="1800" b="1" kern="1200">
                <a:latin typeface="Segoe UI" panose="020B0502040204020203" pitchFamily="34" charset="0"/>
                <a:ea typeface="Calibri" panose="020F0502020204030204" pitchFamily="34" charset="0"/>
                <a:cs typeface="Segoe UI" panose="020B0502040204020203" pitchFamily="34" charset="0"/>
              </a:rPr>
              <a:t>Volume/Capacity:</a:t>
            </a:r>
            <a:endParaRPr lang="en-US" sz="2000" kern="1200">
              <a:latin typeface="Segoe UI" panose="020B0502040204020203" pitchFamily="34" charset="0"/>
              <a:ea typeface="Calibri" panose="020F0502020204030204" pitchFamily="34" charset="0"/>
              <a:cs typeface="Times New Roman" panose="02020603050405020304" pitchFamily="18" charset="0"/>
            </a:endParaRPr>
          </a:p>
        </p:txBody>
      </p:sp>
      <p:sp>
        <p:nvSpPr>
          <p:cNvPr id="42" name="TextBox 41">
            <a:extLst>
              <a:ext uri="{FF2B5EF4-FFF2-40B4-BE49-F238E27FC236}">
                <a16:creationId xmlns:a16="http://schemas.microsoft.com/office/drawing/2014/main" id="{5BA9E02E-F94B-6282-6E48-90E5C1F09E74}"/>
              </a:ext>
            </a:extLst>
          </p:cNvPr>
          <p:cNvSpPr txBox="1"/>
          <p:nvPr/>
        </p:nvSpPr>
        <p:spPr>
          <a:xfrm>
            <a:off x="15476565" y="2768866"/>
            <a:ext cx="7969467" cy="954107"/>
          </a:xfrm>
          <a:prstGeom prst="rect">
            <a:avLst/>
          </a:prstGeom>
          <a:solidFill>
            <a:schemeClr val="bg1"/>
          </a:solidFill>
          <a:ln>
            <a:noFill/>
          </a:ln>
        </p:spPr>
        <p:txBody>
          <a:bodyPr wrap="square" rtlCol="0">
            <a:spAutoFit/>
          </a:bodyPr>
          <a:lstStyle/>
          <a:p>
            <a:pPr defTabSz="914354">
              <a:buClrTx/>
            </a:pPr>
            <a:r>
              <a:rPr lang="en-US" sz="5600" kern="1200">
                <a:latin typeface="Segoe UI Light" panose="020B0502040204020203" pitchFamily="34" charset="0"/>
                <a:ea typeface="+mn-ea"/>
                <a:cs typeface="Segoe UI Light" panose="020B0502040204020203" pitchFamily="34" charset="0"/>
              </a:rPr>
              <a:t>Post Phase 1/Mid Phase 2</a:t>
            </a:r>
          </a:p>
        </p:txBody>
      </p:sp>
      <p:pic>
        <p:nvPicPr>
          <p:cNvPr id="43" name="Picture 42">
            <a:extLst>
              <a:ext uri="{FF2B5EF4-FFF2-40B4-BE49-F238E27FC236}">
                <a16:creationId xmlns:a16="http://schemas.microsoft.com/office/drawing/2014/main" id="{5642FF0D-D21A-50DA-FB2B-FE5C9FCC5BB8}"/>
              </a:ext>
            </a:extLst>
          </p:cNvPr>
          <p:cNvPicPr>
            <a:picLocks noChangeAspect="1"/>
          </p:cNvPicPr>
          <p:nvPr/>
        </p:nvPicPr>
        <p:blipFill>
          <a:blip r:embed="rId5">
            <a:extLst>
              <a:ext uri="{28A0092B-C50C-407E-A947-70E740481C1C}">
                <a14:useLocalDpi xmlns:a14="http://schemas.microsoft.com/office/drawing/2010/main" val="0"/>
              </a:ext>
            </a:extLst>
          </a:blip>
          <a:srcRect l="37802" t="1873" r="4744" b="9739"/>
          <a:stretch/>
        </p:blipFill>
        <p:spPr>
          <a:xfrm>
            <a:off x="795975" y="2768867"/>
            <a:ext cx="11250689" cy="9813043"/>
          </a:xfrm>
          <a:prstGeom prst="rect">
            <a:avLst/>
          </a:prstGeom>
        </p:spPr>
      </p:pic>
    </p:spTree>
    <p:extLst>
      <p:ext uri="{BB962C8B-B14F-4D97-AF65-F5344CB8AC3E}">
        <p14:creationId xmlns:p14="http://schemas.microsoft.com/office/powerpoint/2010/main" val="4912007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10B29162-6DA2-4798-989B-41A452B0D37F}"/>
              </a:ext>
            </a:extLst>
          </p:cNvPr>
          <p:cNvGraphicFramePr>
            <a:graphicFrameLocks/>
          </p:cNvGraphicFramePr>
          <p:nvPr/>
        </p:nvGraphicFramePr>
        <p:xfrm>
          <a:off x="0" y="4352416"/>
          <a:ext cx="12191206" cy="93560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10B29162-6DA2-4798-989B-41A452B0D37F}"/>
              </a:ext>
            </a:extLst>
          </p:cNvPr>
          <p:cNvGraphicFramePr>
            <a:graphicFrameLocks/>
          </p:cNvGraphicFramePr>
          <p:nvPr/>
        </p:nvGraphicFramePr>
        <p:xfrm>
          <a:off x="12131210" y="4352416"/>
          <a:ext cx="12251206" cy="940209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9E226171-31F9-B004-95D6-AA361844E3AC}"/>
              </a:ext>
            </a:extLst>
          </p:cNvPr>
          <p:cNvSpPr txBox="1"/>
          <p:nvPr/>
        </p:nvSpPr>
        <p:spPr>
          <a:xfrm>
            <a:off x="4509245" y="3766330"/>
            <a:ext cx="3371630" cy="707886"/>
          </a:xfrm>
          <a:prstGeom prst="rect">
            <a:avLst/>
          </a:prstGeom>
          <a:noFill/>
        </p:spPr>
        <p:txBody>
          <a:bodyPr wrap="square" rtlCol="0">
            <a:spAutoFit/>
          </a:bodyPr>
          <a:lstStyle/>
          <a:p>
            <a:pPr algn="ctr" defTabSz="914354">
              <a:buClrTx/>
            </a:pPr>
            <a:r>
              <a:rPr lang="en-US" sz="4000" kern="1200">
                <a:latin typeface="Source Sans Pro" panose="020B0503030403020204" pitchFamily="34" charset="0"/>
                <a:ea typeface="Source Sans Pro" panose="020B0503030403020204" pitchFamily="34" charset="0"/>
                <a:cs typeface="Segoe UI" panose="020B0502040204020203" pitchFamily="34" charset="0"/>
              </a:rPr>
              <a:t>Scenario 1</a:t>
            </a:r>
          </a:p>
        </p:txBody>
      </p:sp>
      <p:sp>
        <p:nvSpPr>
          <p:cNvPr id="12" name="TextBox 11">
            <a:extLst>
              <a:ext uri="{FF2B5EF4-FFF2-40B4-BE49-F238E27FC236}">
                <a16:creationId xmlns:a16="http://schemas.microsoft.com/office/drawing/2014/main" id="{9BEDA939-E4CA-F1A1-083D-DBA0E4ACECBE}"/>
              </a:ext>
            </a:extLst>
          </p:cNvPr>
          <p:cNvSpPr txBox="1"/>
          <p:nvPr/>
        </p:nvSpPr>
        <p:spPr>
          <a:xfrm>
            <a:off x="16379857" y="3766330"/>
            <a:ext cx="3371630" cy="707886"/>
          </a:xfrm>
          <a:prstGeom prst="rect">
            <a:avLst/>
          </a:prstGeom>
          <a:noFill/>
        </p:spPr>
        <p:txBody>
          <a:bodyPr wrap="square" rtlCol="0">
            <a:spAutoFit/>
          </a:bodyPr>
          <a:lstStyle/>
          <a:p>
            <a:pPr algn="ctr" defTabSz="914354">
              <a:buClrTx/>
            </a:pPr>
            <a:r>
              <a:rPr lang="en-US" sz="4000" kern="1200">
                <a:latin typeface="Source Sans Pro" panose="020B0503030403020204" pitchFamily="34" charset="0"/>
                <a:ea typeface="Source Sans Pro" panose="020B0503030403020204" pitchFamily="34" charset="0"/>
                <a:cs typeface="Segoe UI" panose="020B0502040204020203" pitchFamily="34" charset="0"/>
              </a:rPr>
              <a:t>Scenario 2</a:t>
            </a:r>
          </a:p>
        </p:txBody>
      </p:sp>
      <p:sp>
        <p:nvSpPr>
          <p:cNvPr id="2" name="Rectangle 1">
            <a:extLst>
              <a:ext uri="{FF2B5EF4-FFF2-40B4-BE49-F238E27FC236}">
                <a16:creationId xmlns:a16="http://schemas.microsoft.com/office/drawing/2014/main" id="{AC043D5C-A2AF-355A-6CBF-4000E9A51784}"/>
              </a:ext>
            </a:extLst>
          </p:cNvPr>
          <p:cNvSpPr/>
          <p:nvPr/>
        </p:nvSpPr>
        <p:spPr>
          <a:xfrm>
            <a:off x="1" y="446"/>
            <a:ext cx="24382411" cy="2997005"/>
          </a:xfrm>
          <a:prstGeom prst="rect">
            <a:avLst/>
          </a:prstGeom>
          <a:gradFill flip="none" rotWithShape="1">
            <a:gsLst>
              <a:gs pos="0">
                <a:srgbClr val="48773C"/>
              </a:gs>
              <a:gs pos="57000">
                <a:schemeClr val="tx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Source Sans Pro" panose="020B0503030403020204" pitchFamily="34" charset="0"/>
            </a:endParaRPr>
          </a:p>
        </p:txBody>
      </p:sp>
      <p:sp>
        <p:nvSpPr>
          <p:cNvPr id="8" name="Title 1">
            <a:extLst>
              <a:ext uri="{FF2B5EF4-FFF2-40B4-BE49-F238E27FC236}">
                <a16:creationId xmlns:a16="http://schemas.microsoft.com/office/drawing/2014/main" id="{46D208F5-B42F-C363-22C4-A682AFFA69FD}"/>
              </a:ext>
            </a:extLst>
          </p:cNvPr>
          <p:cNvSpPr>
            <a:spLocks noGrp="1"/>
          </p:cNvSpPr>
          <p:nvPr>
            <p:ph type="title"/>
          </p:nvPr>
        </p:nvSpPr>
        <p:spPr>
          <a:xfrm>
            <a:off x="1676289" y="917680"/>
            <a:ext cx="21029831" cy="2650953"/>
          </a:xfrm>
        </p:spPr>
        <p:txBody>
          <a:bodyPr/>
          <a:lstStyle/>
          <a:p>
            <a:r>
              <a:rPr lang="en-US">
                <a:solidFill>
                  <a:schemeClr val="bg1"/>
                </a:solidFill>
                <a:latin typeface="Source Sans Pro" panose="020B0503030403020204" pitchFamily="34" charset="0"/>
                <a:ea typeface="Source Sans Pro" panose="020B0503030403020204" pitchFamily="34" charset="0"/>
              </a:rPr>
              <a:t>4. Assignment of Trips</a:t>
            </a:r>
            <a:endParaRPr lang="en-US" b="1">
              <a:solidFill>
                <a:schemeClr val="bg1"/>
              </a:solidFill>
              <a:latin typeface="Source Sans Pro" panose="020B0503030403020204" pitchFamily="34" charset="0"/>
              <a:ea typeface="Source Sans Pro" panose="020B0503030403020204" pitchFamily="34" charset="0"/>
            </a:endParaRPr>
          </a:p>
        </p:txBody>
      </p:sp>
      <p:pic>
        <p:nvPicPr>
          <p:cNvPr id="14" name="Picture 13" descr="A picture containing drawing, sign&#10;&#10;Description automatically generated">
            <a:extLst>
              <a:ext uri="{FF2B5EF4-FFF2-40B4-BE49-F238E27FC236}">
                <a16:creationId xmlns:a16="http://schemas.microsoft.com/office/drawing/2014/main" id="{5602FF8D-EE46-48B6-6A7B-C42E2EDD32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268703" y="547431"/>
            <a:ext cx="3615323" cy="679256"/>
          </a:xfrm>
          <a:prstGeom prst="rect">
            <a:avLst/>
          </a:prstGeom>
        </p:spPr>
      </p:pic>
    </p:spTree>
    <p:extLst>
      <p:ext uri="{BB962C8B-B14F-4D97-AF65-F5344CB8AC3E}">
        <p14:creationId xmlns:p14="http://schemas.microsoft.com/office/powerpoint/2010/main" val="37903914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75841C-48F3-C400-15EC-8EEA4A153A10}"/>
              </a:ext>
            </a:extLst>
          </p:cNvPr>
          <p:cNvSpPr/>
          <p:nvPr/>
        </p:nvSpPr>
        <p:spPr>
          <a:xfrm>
            <a:off x="2" y="447"/>
            <a:ext cx="24365034" cy="13715107"/>
          </a:xfrm>
          <a:prstGeom prst="rect">
            <a:avLst/>
          </a:prstGeom>
          <a:gradFill flip="none" rotWithShape="1">
            <a:gsLst>
              <a:gs pos="0">
                <a:srgbClr val="48773C"/>
              </a:gs>
              <a:gs pos="50000">
                <a:schemeClr val="tx2"/>
              </a:gs>
            </a:gsLst>
            <a:lin ang="13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Source Sans Pro" panose="020B0503030403020204" pitchFamily="34" charset="0"/>
            </a:endParaRPr>
          </a:p>
        </p:txBody>
      </p:sp>
      <p:graphicFrame>
        <p:nvGraphicFramePr>
          <p:cNvPr id="2" name="Table 4">
            <a:extLst>
              <a:ext uri="{FF2B5EF4-FFF2-40B4-BE49-F238E27FC236}">
                <a16:creationId xmlns:a16="http://schemas.microsoft.com/office/drawing/2014/main" id="{C24C5665-F54C-FD74-3779-15E84575BBC7}"/>
              </a:ext>
            </a:extLst>
          </p:cNvPr>
          <p:cNvGraphicFramePr>
            <a:graphicFrameLocks noGrp="1"/>
          </p:cNvGraphicFramePr>
          <p:nvPr/>
        </p:nvGraphicFramePr>
        <p:xfrm>
          <a:off x="188024" y="3470572"/>
          <a:ext cx="21560507" cy="9760098"/>
        </p:xfrm>
        <a:graphic>
          <a:graphicData uri="http://schemas.openxmlformats.org/drawingml/2006/table">
            <a:tbl>
              <a:tblPr firstRow="1" bandRow="1">
                <a:tableStyleId>{2D5ABB26-0587-4C30-8999-92F81FD0307C}</a:tableStyleId>
              </a:tblPr>
              <a:tblGrid>
                <a:gridCol w="12917787">
                  <a:extLst>
                    <a:ext uri="{9D8B030D-6E8A-4147-A177-3AD203B41FA5}">
                      <a16:colId xmlns:a16="http://schemas.microsoft.com/office/drawing/2014/main" val="2935987378"/>
                    </a:ext>
                  </a:extLst>
                </a:gridCol>
                <a:gridCol w="864272">
                  <a:extLst>
                    <a:ext uri="{9D8B030D-6E8A-4147-A177-3AD203B41FA5}">
                      <a16:colId xmlns:a16="http://schemas.microsoft.com/office/drawing/2014/main" val="1393353007"/>
                    </a:ext>
                  </a:extLst>
                </a:gridCol>
                <a:gridCol w="864272">
                  <a:extLst>
                    <a:ext uri="{9D8B030D-6E8A-4147-A177-3AD203B41FA5}">
                      <a16:colId xmlns:a16="http://schemas.microsoft.com/office/drawing/2014/main" val="3245720591"/>
                    </a:ext>
                  </a:extLst>
                </a:gridCol>
                <a:gridCol w="864272">
                  <a:extLst>
                    <a:ext uri="{9D8B030D-6E8A-4147-A177-3AD203B41FA5}">
                      <a16:colId xmlns:a16="http://schemas.microsoft.com/office/drawing/2014/main" val="1070021599"/>
                    </a:ext>
                  </a:extLst>
                </a:gridCol>
                <a:gridCol w="864272">
                  <a:extLst>
                    <a:ext uri="{9D8B030D-6E8A-4147-A177-3AD203B41FA5}">
                      <a16:colId xmlns:a16="http://schemas.microsoft.com/office/drawing/2014/main" val="4100661008"/>
                    </a:ext>
                  </a:extLst>
                </a:gridCol>
                <a:gridCol w="864272">
                  <a:extLst>
                    <a:ext uri="{9D8B030D-6E8A-4147-A177-3AD203B41FA5}">
                      <a16:colId xmlns:a16="http://schemas.microsoft.com/office/drawing/2014/main" val="2323358768"/>
                    </a:ext>
                  </a:extLst>
                </a:gridCol>
                <a:gridCol w="864272">
                  <a:extLst>
                    <a:ext uri="{9D8B030D-6E8A-4147-A177-3AD203B41FA5}">
                      <a16:colId xmlns:a16="http://schemas.microsoft.com/office/drawing/2014/main" val="922698854"/>
                    </a:ext>
                  </a:extLst>
                </a:gridCol>
                <a:gridCol w="864272">
                  <a:extLst>
                    <a:ext uri="{9D8B030D-6E8A-4147-A177-3AD203B41FA5}">
                      <a16:colId xmlns:a16="http://schemas.microsoft.com/office/drawing/2014/main" val="1956744320"/>
                    </a:ext>
                  </a:extLst>
                </a:gridCol>
                <a:gridCol w="864272">
                  <a:extLst>
                    <a:ext uri="{9D8B030D-6E8A-4147-A177-3AD203B41FA5}">
                      <a16:colId xmlns:a16="http://schemas.microsoft.com/office/drawing/2014/main" val="28408117"/>
                    </a:ext>
                  </a:extLst>
                </a:gridCol>
                <a:gridCol w="864272">
                  <a:extLst>
                    <a:ext uri="{9D8B030D-6E8A-4147-A177-3AD203B41FA5}">
                      <a16:colId xmlns:a16="http://schemas.microsoft.com/office/drawing/2014/main" val="1492667393"/>
                    </a:ext>
                  </a:extLst>
                </a:gridCol>
                <a:gridCol w="864272">
                  <a:extLst>
                    <a:ext uri="{9D8B030D-6E8A-4147-A177-3AD203B41FA5}">
                      <a16:colId xmlns:a16="http://schemas.microsoft.com/office/drawing/2014/main" val="32435987"/>
                    </a:ext>
                  </a:extLst>
                </a:gridCol>
              </a:tblGrid>
              <a:tr h="23772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3600">
                        <a:solidFill>
                          <a:schemeClr val="tx1"/>
                        </a:solidFill>
                      </a:endParaRPr>
                    </a:p>
                  </a:txBody>
                  <a:tcPr marL="182868" marR="182868" marT="91434" marB="91434">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7200">
                          <a:solidFill>
                            <a:schemeClr val="bg1"/>
                          </a:solidFill>
                        </a:rPr>
                        <a:t>0</a:t>
                      </a: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7200">
                          <a:solidFill>
                            <a:schemeClr val="bg1"/>
                          </a:solidFill>
                        </a:rPr>
                        <a:t>5</a:t>
                      </a: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7200">
                          <a:solidFill>
                            <a:schemeClr val="bg1"/>
                          </a:solidFill>
                        </a:rPr>
                        <a:t>10</a:t>
                      </a: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7200">
                          <a:solidFill>
                            <a:schemeClr val="bg1"/>
                          </a:solidFill>
                        </a:rPr>
                        <a:t>20</a:t>
                      </a: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7200">
                          <a:solidFill>
                            <a:schemeClr val="bg1"/>
                          </a:solidFill>
                        </a:rPr>
                        <a:t>25</a:t>
                      </a: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7200">
                          <a:solidFill>
                            <a:schemeClr val="bg1"/>
                          </a:solidFill>
                        </a:rPr>
                        <a:t>30</a:t>
                      </a: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7200">
                          <a:solidFill>
                            <a:schemeClr val="bg1"/>
                          </a:solidFill>
                        </a:rPr>
                        <a:t>35</a:t>
                      </a: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7200">
                          <a:solidFill>
                            <a:schemeClr val="bg1"/>
                          </a:solidFill>
                        </a:rPr>
                        <a:t>40</a:t>
                      </a: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7200">
                          <a:solidFill>
                            <a:schemeClr val="bg1"/>
                          </a:solidFill>
                        </a:rPr>
                        <a:t>45</a:t>
                      </a: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7200">
                          <a:solidFill>
                            <a:schemeClr val="bg1"/>
                          </a:solidFill>
                        </a:rPr>
                        <a:t>…</a:t>
                      </a: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8337567"/>
                  </a:ext>
                </a:extLst>
              </a:tr>
              <a:tr h="147653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b="1">
                          <a:solidFill>
                            <a:srgbClr val="D47743"/>
                          </a:solidFill>
                          <a:latin typeface="Source Sans Pro" panose="020B0503030403020204" pitchFamily="34" charset="0"/>
                        </a:rPr>
                        <a:t>Hazard Detection</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800">
                          <a:solidFill>
                            <a:schemeClr val="bg1"/>
                          </a:solidFill>
                          <a:latin typeface="Source Sans Pro" panose="020B0503030403020204" pitchFamily="34" charset="0"/>
                        </a:rPr>
                        <a:t>Time when hazard is first identified</a:t>
                      </a:r>
                    </a:p>
                  </a:txBody>
                  <a:tcPr marL="182868" marR="182868" marT="91434" marB="91434">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667101"/>
                  </a:ext>
                </a:extLst>
              </a:tr>
              <a:tr h="147653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b="1">
                          <a:solidFill>
                            <a:srgbClr val="D47743"/>
                          </a:solidFill>
                          <a:latin typeface="Source Sans Pro" panose="020B0503030403020204" pitchFamily="34" charset="0"/>
                        </a:rPr>
                        <a:t>Hazard Notification to the Public </a:t>
                      </a:r>
                      <a:br>
                        <a:rPr lang="en-US" sz="2800" b="1">
                          <a:solidFill>
                            <a:schemeClr val="bg1"/>
                          </a:solidFill>
                          <a:latin typeface="Source Sans Pro" panose="020B0503030403020204" pitchFamily="34" charset="0"/>
                        </a:rPr>
                      </a:br>
                      <a:r>
                        <a:rPr lang="en-US" sz="2800">
                          <a:solidFill>
                            <a:schemeClr val="bg1"/>
                          </a:solidFill>
                          <a:latin typeface="Source Sans Pro" panose="020B0503030403020204" pitchFamily="34" charset="0"/>
                        </a:rPr>
                        <a:t>Time when any official releases an evacuation order </a:t>
                      </a:r>
                    </a:p>
                  </a:txBody>
                  <a:tcPr marL="182868" marR="182868" marT="91434" marB="91434">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62479055"/>
                  </a:ext>
                </a:extLst>
              </a:tr>
              <a:tr h="147653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b="1">
                          <a:solidFill>
                            <a:srgbClr val="D47743"/>
                          </a:solidFill>
                          <a:latin typeface="Source Sans Pro" panose="020B0503030403020204" pitchFamily="34" charset="0"/>
                        </a:rPr>
                        <a:t>Evacuation Order Received</a:t>
                      </a:r>
                      <a:br>
                        <a:rPr lang="en-US" sz="2800" b="1">
                          <a:solidFill>
                            <a:srgbClr val="D47743"/>
                          </a:solidFill>
                          <a:latin typeface="Source Sans Pro" panose="020B0503030403020204" pitchFamily="34" charset="0"/>
                        </a:rPr>
                      </a:br>
                      <a:r>
                        <a:rPr lang="en-US" sz="2800">
                          <a:solidFill>
                            <a:schemeClr val="bg1"/>
                          </a:solidFill>
                          <a:latin typeface="Source Sans Pro" panose="020B0503030403020204" pitchFamily="34" charset="0"/>
                        </a:rPr>
                        <a:t>Time when people receive the evacuation order  </a:t>
                      </a:r>
                    </a:p>
                  </a:txBody>
                  <a:tcPr marL="182868" marR="182868" marT="91434" marB="91434">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88045241"/>
                  </a:ext>
                </a:extLst>
              </a:tr>
              <a:tr h="147653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b="1">
                          <a:solidFill>
                            <a:srgbClr val="D47743"/>
                          </a:solidFill>
                          <a:latin typeface="Source Sans Pro" panose="020B0503030403020204" pitchFamily="34" charset="0"/>
                        </a:rPr>
                        <a:t>Preparation</a:t>
                      </a:r>
                      <a:br>
                        <a:rPr lang="en-US" sz="2800">
                          <a:solidFill>
                            <a:schemeClr val="bg1"/>
                          </a:solidFill>
                          <a:latin typeface="Source Sans Pro" panose="020B0503030403020204" pitchFamily="34" charset="0"/>
                        </a:rPr>
                      </a:br>
                      <a:r>
                        <a:rPr lang="en-US" sz="2800">
                          <a:solidFill>
                            <a:schemeClr val="bg1"/>
                          </a:solidFill>
                          <a:latin typeface="Source Sans Pro" panose="020B0503030403020204" pitchFamily="34" charset="0"/>
                        </a:rPr>
                        <a:t>Time to prepare to depart after receiving evacuation order </a:t>
                      </a:r>
                    </a:p>
                  </a:txBody>
                  <a:tcPr marL="182868" marR="182868" marT="91434" marB="91434">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2417608"/>
                  </a:ext>
                </a:extLst>
              </a:tr>
              <a:tr h="147653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b="1">
                          <a:solidFill>
                            <a:srgbClr val="D47743"/>
                          </a:solidFill>
                          <a:latin typeface="Source Sans Pro" panose="020B0503030403020204" pitchFamily="34" charset="0"/>
                        </a:rPr>
                        <a:t>Travel</a:t>
                      </a:r>
                      <a:br>
                        <a:rPr lang="en-US" sz="2800" b="1">
                          <a:solidFill>
                            <a:schemeClr val="bg1"/>
                          </a:solidFill>
                          <a:latin typeface="Source Sans Pro" panose="020B0503030403020204" pitchFamily="34" charset="0"/>
                        </a:rPr>
                      </a:br>
                      <a:r>
                        <a:rPr lang="en-US" sz="2800">
                          <a:solidFill>
                            <a:schemeClr val="bg1"/>
                          </a:solidFill>
                          <a:latin typeface="Source Sans Pro" panose="020B0503030403020204" pitchFamily="34" charset="0"/>
                        </a:rPr>
                        <a:t>Elapsed time from evacuation order until last vehicle clears </a:t>
                      </a:r>
                      <a:br>
                        <a:rPr lang="en-US" sz="2800">
                          <a:solidFill>
                            <a:schemeClr val="bg1"/>
                          </a:solidFill>
                          <a:latin typeface="Source Sans Pro" panose="020B0503030403020204" pitchFamily="34" charset="0"/>
                        </a:rPr>
                      </a:br>
                      <a:r>
                        <a:rPr lang="en-US" sz="2800">
                          <a:solidFill>
                            <a:schemeClr val="bg1"/>
                          </a:solidFill>
                          <a:latin typeface="Source Sans Pro" panose="020B0503030403020204" pitchFamily="34" charset="0"/>
                        </a:rPr>
                        <a:t>evacuation area includes time moving and delay due to congestion</a:t>
                      </a:r>
                    </a:p>
                  </a:txBody>
                  <a:tcPr marL="182868" marR="182868" marT="91434" marB="91434">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7200">
                        <a:solidFill>
                          <a:schemeClr val="tx1"/>
                        </a:solidFill>
                      </a:endParaRPr>
                    </a:p>
                  </a:txBody>
                  <a:tcPr marL="182868" marR="182868" marT="91434" marB="91434">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1924675"/>
                  </a:ext>
                </a:extLst>
              </a:tr>
            </a:tbl>
          </a:graphicData>
        </a:graphic>
      </p:graphicFrame>
      <p:sp>
        <p:nvSpPr>
          <p:cNvPr id="4" name="Content Placeholder 2">
            <a:extLst>
              <a:ext uri="{FF2B5EF4-FFF2-40B4-BE49-F238E27FC236}">
                <a16:creationId xmlns:a16="http://schemas.microsoft.com/office/drawing/2014/main" id="{BCFC2B01-D574-6DAD-F367-6A80B0CCA108}"/>
              </a:ext>
            </a:extLst>
          </p:cNvPr>
          <p:cNvSpPr txBox="1">
            <a:spLocks/>
          </p:cNvSpPr>
          <p:nvPr/>
        </p:nvSpPr>
        <p:spPr>
          <a:xfrm>
            <a:off x="2800814" y="2522882"/>
            <a:ext cx="13138803" cy="894802"/>
          </a:xfrm>
          <a:prstGeom prst="rect">
            <a:avLst/>
          </a:prstGeom>
        </p:spPr>
        <p:txBody>
          <a:bodyPr vert="horz" lIns="182868" tIns="91434" rIns="182868" bIns="91434"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709">
              <a:lnSpc>
                <a:spcPct val="150000"/>
              </a:lnSpc>
              <a:spcBef>
                <a:spcPts val="2000"/>
              </a:spcBef>
              <a:buClrTx/>
              <a:buNone/>
            </a:pPr>
            <a:r>
              <a:rPr lang="en-US" sz="2400">
                <a:solidFill>
                  <a:srgbClr val="FFFFFF"/>
                </a:solidFill>
                <a:latin typeface="Source Sans Pro" panose="020B0503030403020204" pitchFamily="34" charset="0"/>
                <a:ea typeface="Source Sans Pro" panose="020B0503030403020204" pitchFamily="34" charset="0"/>
              </a:rPr>
              <a:t>“Clock” starts when a hazard is first identified</a:t>
            </a:r>
          </a:p>
        </p:txBody>
      </p:sp>
      <p:sp>
        <p:nvSpPr>
          <p:cNvPr id="7" name="TextBox 6">
            <a:extLst>
              <a:ext uri="{FF2B5EF4-FFF2-40B4-BE49-F238E27FC236}">
                <a16:creationId xmlns:a16="http://schemas.microsoft.com/office/drawing/2014/main" id="{8A66F2B5-52A0-BF9B-B794-45CBF0922D44}"/>
              </a:ext>
            </a:extLst>
          </p:cNvPr>
          <p:cNvSpPr txBox="1"/>
          <p:nvPr/>
        </p:nvSpPr>
        <p:spPr>
          <a:xfrm>
            <a:off x="2019503" y="1117634"/>
            <a:ext cx="19924669" cy="1384995"/>
          </a:xfrm>
          <a:prstGeom prst="rect">
            <a:avLst/>
          </a:prstGeom>
          <a:noFill/>
        </p:spPr>
        <p:txBody>
          <a:bodyPr wrap="square" rtlCol="0">
            <a:spAutoFit/>
          </a:bodyPr>
          <a:lstStyle/>
          <a:p>
            <a:pPr defTabSz="914354">
              <a:buClrTx/>
            </a:pPr>
            <a:r>
              <a:rPr lang="en-US" sz="8400" b="1" kern="1200">
                <a:solidFill>
                  <a:srgbClr val="FFFFFF"/>
                </a:solidFill>
                <a:latin typeface="Source Sans Pro" panose="020B0503030403020204" pitchFamily="34" charset="0"/>
                <a:ea typeface="+mn-ea"/>
                <a:cs typeface="+mn-cs"/>
              </a:rPr>
              <a:t>5. Evacuation Time Estimates (ETEs)</a:t>
            </a:r>
          </a:p>
        </p:txBody>
      </p:sp>
      <p:cxnSp>
        <p:nvCxnSpPr>
          <p:cNvPr id="6" name="Straight Connector 5">
            <a:extLst>
              <a:ext uri="{FF2B5EF4-FFF2-40B4-BE49-F238E27FC236}">
                <a16:creationId xmlns:a16="http://schemas.microsoft.com/office/drawing/2014/main" id="{234C11AB-AFEE-F1FE-68BD-C07DB2B4D579}"/>
              </a:ext>
            </a:extLst>
          </p:cNvPr>
          <p:cNvCxnSpPr>
            <a:cxnSpLocks/>
          </p:cNvCxnSpPr>
          <p:nvPr/>
        </p:nvCxnSpPr>
        <p:spPr>
          <a:xfrm>
            <a:off x="2282061" y="3557501"/>
            <a:ext cx="236113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215D974E-B3E4-C195-7C32-3A012DFF8E54}"/>
              </a:ext>
            </a:extLst>
          </p:cNvPr>
          <p:cNvGrpSpPr/>
          <p:nvPr/>
        </p:nvGrpSpPr>
        <p:grpSpPr>
          <a:xfrm>
            <a:off x="14859241" y="7356777"/>
            <a:ext cx="1713680" cy="433604"/>
            <a:chOff x="8834881" y="3745500"/>
            <a:chExt cx="856896" cy="216816"/>
          </a:xfrm>
        </p:grpSpPr>
        <p:sp>
          <p:nvSpPr>
            <p:cNvPr id="17" name="Oval 16">
              <a:extLst>
                <a:ext uri="{FF2B5EF4-FFF2-40B4-BE49-F238E27FC236}">
                  <a16:creationId xmlns:a16="http://schemas.microsoft.com/office/drawing/2014/main" id="{0D691EB1-574D-6182-4E38-F51FA38E57EE}"/>
                </a:ext>
              </a:extLst>
            </p:cNvPr>
            <p:cNvSpPr/>
            <p:nvPr/>
          </p:nvSpPr>
          <p:spPr>
            <a:xfrm>
              <a:off x="8834881" y="3745500"/>
              <a:ext cx="216816" cy="216816"/>
            </a:xfrm>
            <a:prstGeom prst="ellipse">
              <a:avLst/>
            </a:prstGeom>
            <a:solidFill>
              <a:schemeClr val="bg1"/>
            </a:solid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Calibri" panose="020F0502020204030204"/>
              </a:endParaRPr>
            </a:p>
          </p:txBody>
        </p:sp>
        <p:cxnSp>
          <p:nvCxnSpPr>
            <p:cNvPr id="20" name="Straight Arrow Connector 19">
              <a:extLst>
                <a:ext uri="{FF2B5EF4-FFF2-40B4-BE49-F238E27FC236}">
                  <a16:creationId xmlns:a16="http://schemas.microsoft.com/office/drawing/2014/main" id="{6581BEC0-F385-2C71-2B48-DAA7DC994D19}"/>
                </a:ext>
              </a:extLst>
            </p:cNvPr>
            <p:cNvCxnSpPr>
              <a:cxnSpLocks/>
            </p:cNvCxnSpPr>
            <p:nvPr/>
          </p:nvCxnSpPr>
          <p:spPr>
            <a:xfrm flipV="1">
              <a:off x="9051697" y="3853908"/>
              <a:ext cx="640080" cy="8000"/>
            </a:xfrm>
            <a:prstGeom prst="straightConnector1">
              <a:avLst/>
            </a:prstGeom>
            <a:ln w="50800">
              <a:solidFill>
                <a:schemeClr val="accent3"/>
              </a:solidFill>
              <a:tailEnd type="arrow"/>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503831C5-28A9-1C15-772F-14CC52D13C13}"/>
              </a:ext>
            </a:extLst>
          </p:cNvPr>
          <p:cNvGrpSpPr/>
          <p:nvPr/>
        </p:nvGrpSpPr>
        <p:grpSpPr>
          <a:xfrm>
            <a:off x="18356172" y="10485436"/>
            <a:ext cx="3372986" cy="433604"/>
            <a:chOff x="10248510" y="5370053"/>
            <a:chExt cx="1686603" cy="216816"/>
          </a:xfrm>
        </p:grpSpPr>
        <p:sp>
          <p:nvSpPr>
            <p:cNvPr id="37" name="Oval 36">
              <a:extLst>
                <a:ext uri="{FF2B5EF4-FFF2-40B4-BE49-F238E27FC236}">
                  <a16:creationId xmlns:a16="http://schemas.microsoft.com/office/drawing/2014/main" id="{C76FDB0B-7A1B-8A2C-9F56-15A2E0595799}"/>
                </a:ext>
              </a:extLst>
            </p:cNvPr>
            <p:cNvSpPr/>
            <p:nvPr/>
          </p:nvSpPr>
          <p:spPr>
            <a:xfrm>
              <a:off x="10248510" y="5370053"/>
              <a:ext cx="216816" cy="216816"/>
            </a:xfrm>
            <a:prstGeom prst="ellipse">
              <a:avLst/>
            </a:prstGeom>
            <a:solidFill>
              <a:schemeClr val="bg1"/>
            </a:solidFill>
            <a:ln w="50800">
              <a:solidFill>
                <a:srgbClr val="D477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Calibri" panose="020F0502020204030204"/>
              </a:endParaRPr>
            </a:p>
          </p:txBody>
        </p:sp>
        <p:cxnSp>
          <p:nvCxnSpPr>
            <p:cNvPr id="52" name="Straight Arrow Connector 51">
              <a:extLst>
                <a:ext uri="{FF2B5EF4-FFF2-40B4-BE49-F238E27FC236}">
                  <a16:creationId xmlns:a16="http://schemas.microsoft.com/office/drawing/2014/main" id="{766BCD8A-AAB5-5BE7-8028-DE267860F17F}"/>
                </a:ext>
              </a:extLst>
            </p:cNvPr>
            <p:cNvCxnSpPr>
              <a:cxnSpLocks/>
            </p:cNvCxnSpPr>
            <p:nvPr/>
          </p:nvCxnSpPr>
          <p:spPr>
            <a:xfrm flipV="1">
              <a:off x="10465326" y="5478461"/>
              <a:ext cx="1469787" cy="8000"/>
            </a:xfrm>
            <a:prstGeom prst="straightConnector1">
              <a:avLst/>
            </a:prstGeom>
            <a:ln w="50800">
              <a:solidFill>
                <a:srgbClr val="D47743"/>
              </a:solidFill>
              <a:tailEnd type="arrow"/>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B65C268B-4CB8-8E0C-A5A1-B27577147C38}"/>
              </a:ext>
            </a:extLst>
          </p:cNvPr>
          <p:cNvGrpSpPr/>
          <p:nvPr/>
        </p:nvGrpSpPr>
        <p:grpSpPr>
          <a:xfrm>
            <a:off x="16572921" y="11280890"/>
            <a:ext cx="5156236" cy="433604"/>
            <a:chOff x="10248510" y="5370053"/>
            <a:chExt cx="2384973" cy="216816"/>
          </a:xfrm>
        </p:grpSpPr>
        <p:sp>
          <p:nvSpPr>
            <p:cNvPr id="54" name="Oval 53">
              <a:extLst>
                <a:ext uri="{FF2B5EF4-FFF2-40B4-BE49-F238E27FC236}">
                  <a16:creationId xmlns:a16="http://schemas.microsoft.com/office/drawing/2014/main" id="{D3BBC5FD-5712-CEA3-9E53-C8323486A61F}"/>
                </a:ext>
              </a:extLst>
            </p:cNvPr>
            <p:cNvSpPr/>
            <p:nvPr/>
          </p:nvSpPr>
          <p:spPr>
            <a:xfrm>
              <a:off x="10248510" y="5370053"/>
              <a:ext cx="216816" cy="216816"/>
            </a:xfrm>
            <a:prstGeom prst="ellipse">
              <a:avLst/>
            </a:prstGeom>
            <a:solidFill>
              <a:schemeClr val="bg1"/>
            </a:solidFill>
            <a:ln w="50800">
              <a:solidFill>
                <a:srgbClr val="FAA9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Calibri" panose="020F0502020204030204"/>
              </a:endParaRPr>
            </a:p>
          </p:txBody>
        </p:sp>
        <p:cxnSp>
          <p:nvCxnSpPr>
            <p:cNvPr id="65" name="Straight Arrow Connector 64">
              <a:extLst>
                <a:ext uri="{FF2B5EF4-FFF2-40B4-BE49-F238E27FC236}">
                  <a16:creationId xmlns:a16="http://schemas.microsoft.com/office/drawing/2014/main" id="{B25FABA4-E25C-F829-1583-31F2E2E14A10}"/>
                </a:ext>
              </a:extLst>
            </p:cNvPr>
            <p:cNvCxnSpPr>
              <a:cxnSpLocks/>
            </p:cNvCxnSpPr>
            <p:nvPr/>
          </p:nvCxnSpPr>
          <p:spPr>
            <a:xfrm flipV="1">
              <a:off x="10465326" y="5478461"/>
              <a:ext cx="2168157" cy="8000"/>
            </a:xfrm>
            <a:prstGeom prst="straightConnector1">
              <a:avLst/>
            </a:prstGeom>
            <a:ln w="50800">
              <a:solidFill>
                <a:srgbClr val="FAA94D"/>
              </a:solidFill>
              <a:tailEnd type="arrow"/>
            </a:ln>
          </p:spPr>
          <p:style>
            <a:lnRef idx="1">
              <a:schemeClr val="accent1"/>
            </a:lnRef>
            <a:fillRef idx="0">
              <a:schemeClr val="accent1"/>
            </a:fillRef>
            <a:effectRef idx="0">
              <a:schemeClr val="accent1"/>
            </a:effectRef>
            <a:fontRef idx="minor">
              <a:schemeClr val="tx1"/>
            </a:fontRef>
          </p:style>
        </p:cxnSp>
      </p:grpSp>
      <p:sp>
        <p:nvSpPr>
          <p:cNvPr id="67" name="TextBox 66">
            <a:extLst>
              <a:ext uri="{FF2B5EF4-FFF2-40B4-BE49-F238E27FC236}">
                <a16:creationId xmlns:a16="http://schemas.microsoft.com/office/drawing/2014/main" id="{5285B144-4462-E243-7DDE-0905ABA35BBC}"/>
              </a:ext>
            </a:extLst>
          </p:cNvPr>
          <p:cNvSpPr txBox="1"/>
          <p:nvPr/>
        </p:nvSpPr>
        <p:spPr>
          <a:xfrm>
            <a:off x="17212609" y="11604870"/>
            <a:ext cx="3751348" cy="461665"/>
          </a:xfrm>
          <a:prstGeom prst="rect">
            <a:avLst/>
          </a:prstGeom>
          <a:noFill/>
        </p:spPr>
        <p:txBody>
          <a:bodyPr wrap="none" rtlCol="0">
            <a:spAutoFit/>
          </a:bodyPr>
          <a:lstStyle/>
          <a:p>
            <a:pPr defTabSz="914354">
              <a:buClrTx/>
            </a:pPr>
            <a:r>
              <a:rPr lang="en-US" sz="2400" b="1" kern="1200">
                <a:solidFill>
                  <a:srgbClr val="FAA94D"/>
                </a:solidFill>
                <a:latin typeface="Source Sans Pro" panose="020B0503030403020204" pitchFamily="34" charset="0"/>
                <a:ea typeface="Source Sans Pro" panose="020B0503030403020204" pitchFamily="34" charset="0"/>
                <a:cs typeface="+mn-cs"/>
              </a:rPr>
              <a:t>Preparation &amp; Travel Time</a:t>
            </a:r>
          </a:p>
        </p:txBody>
      </p:sp>
      <p:sp>
        <p:nvSpPr>
          <p:cNvPr id="69" name="Oval 68">
            <a:extLst>
              <a:ext uri="{FF2B5EF4-FFF2-40B4-BE49-F238E27FC236}">
                <a16:creationId xmlns:a16="http://schemas.microsoft.com/office/drawing/2014/main" id="{24C6BA22-068F-279D-CBEB-7BAE03BD776D}"/>
              </a:ext>
            </a:extLst>
          </p:cNvPr>
          <p:cNvSpPr/>
          <p:nvPr/>
        </p:nvSpPr>
        <p:spPr>
          <a:xfrm>
            <a:off x="13232410" y="4582788"/>
            <a:ext cx="433604" cy="433604"/>
          </a:xfrm>
          <a:prstGeom prst="ellipse">
            <a:avLst/>
          </a:prstGeom>
          <a:solidFill>
            <a:schemeClr val="bg1"/>
          </a:solidFill>
          <a:ln w="50800">
            <a:solidFill>
              <a:srgbClr val="D477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Calibri" panose="020F0502020204030204"/>
            </a:endParaRPr>
          </a:p>
        </p:txBody>
      </p:sp>
      <p:grpSp>
        <p:nvGrpSpPr>
          <p:cNvPr id="71" name="Group 70">
            <a:extLst>
              <a:ext uri="{FF2B5EF4-FFF2-40B4-BE49-F238E27FC236}">
                <a16:creationId xmlns:a16="http://schemas.microsoft.com/office/drawing/2014/main" id="{57659725-63E5-D413-BE5E-85F502810FBA}"/>
              </a:ext>
            </a:extLst>
          </p:cNvPr>
          <p:cNvGrpSpPr/>
          <p:nvPr/>
        </p:nvGrpSpPr>
        <p:grpSpPr>
          <a:xfrm>
            <a:off x="16572921" y="8931389"/>
            <a:ext cx="1713680" cy="433604"/>
            <a:chOff x="8834881" y="3745500"/>
            <a:chExt cx="856896" cy="216816"/>
          </a:xfrm>
        </p:grpSpPr>
        <p:sp>
          <p:nvSpPr>
            <p:cNvPr id="72" name="Oval 71">
              <a:extLst>
                <a:ext uri="{FF2B5EF4-FFF2-40B4-BE49-F238E27FC236}">
                  <a16:creationId xmlns:a16="http://schemas.microsoft.com/office/drawing/2014/main" id="{617667B8-B6D7-B22C-2ACB-0A8A4EE24AC9}"/>
                </a:ext>
              </a:extLst>
            </p:cNvPr>
            <p:cNvSpPr/>
            <p:nvPr/>
          </p:nvSpPr>
          <p:spPr>
            <a:xfrm>
              <a:off x="8834881" y="3745500"/>
              <a:ext cx="216816" cy="216816"/>
            </a:xfrm>
            <a:prstGeom prst="ellipse">
              <a:avLst/>
            </a:prstGeom>
            <a:solidFill>
              <a:schemeClr val="bg1"/>
            </a:solidFill>
            <a:ln w="50800">
              <a:solidFill>
                <a:srgbClr val="D477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Calibri" panose="020F0502020204030204"/>
              </a:endParaRPr>
            </a:p>
          </p:txBody>
        </p:sp>
        <p:cxnSp>
          <p:nvCxnSpPr>
            <p:cNvPr id="73" name="Straight Arrow Connector 72">
              <a:extLst>
                <a:ext uri="{FF2B5EF4-FFF2-40B4-BE49-F238E27FC236}">
                  <a16:creationId xmlns:a16="http://schemas.microsoft.com/office/drawing/2014/main" id="{60267CA0-E35A-F1F5-D6F8-AB97751FE3CB}"/>
                </a:ext>
              </a:extLst>
            </p:cNvPr>
            <p:cNvCxnSpPr>
              <a:cxnSpLocks/>
            </p:cNvCxnSpPr>
            <p:nvPr/>
          </p:nvCxnSpPr>
          <p:spPr>
            <a:xfrm flipV="1">
              <a:off x="9051697" y="3853908"/>
              <a:ext cx="640080" cy="8000"/>
            </a:xfrm>
            <a:prstGeom prst="straightConnector1">
              <a:avLst/>
            </a:prstGeom>
            <a:ln w="50800">
              <a:solidFill>
                <a:srgbClr val="D47743"/>
              </a:solidFill>
              <a:tailEnd type="arrow"/>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EC4EA5C4-783E-2385-DCB4-60B12995209F}"/>
              </a:ext>
            </a:extLst>
          </p:cNvPr>
          <p:cNvGrpSpPr/>
          <p:nvPr/>
        </p:nvGrpSpPr>
        <p:grpSpPr>
          <a:xfrm>
            <a:off x="13256123" y="5989388"/>
            <a:ext cx="1713680" cy="433604"/>
            <a:chOff x="8834881" y="3745500"/>
            <a:chExt cx="856896" cy="216816"/>
          </a:xfrm>
        </p:grpSpPr>
        <p:sp>
          <p:nvSpPr>
            <p:cNvPr id="78" name="Oval 77">
              <a:extLst>
                <a:ext uri="{FF2B5EF4-FFF2-40B4-BE49-F238E27FC236}">
                  <a16:creationId xmlns:a16="http://schemas.microsoft.com/office/drawing/2014/main" id="{66D5514F-065A-FD88-0958-7421FA75334E}"/>
                </a:ext>
              </a:extLst>
            </p:cNvPr>
            <p:cNvSpPr/>
            <p:nvPr/>
          </p:nvSpPr>
          <p:spPr>
            <a:xfrm>
              <a:off x="8834881" y="3745500"/>
              <a:ext cx="216816" cy="216816"/>
            </a:xfrm>
            <a:prstGeom prst="ellipse">
              <a:avLst/>
            </a:prstGeom>
            <a:solidFill>
              <a:schemeClr val="bg1"/>
            </a:solidFill>
            <a:ln w="50800">
              <a:solidFill>
                <a:srgbClr val="D477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Calibri" panose="020F0502020204030204"/>
              </a:endParaRPr>
            </a:p>
          </p:txBody>
        </p:sp>
        <p:cxnSp>
          <p:nvCxnSpPr>
            <p:cNvPr id="79" name="Straight Arrow Connector 78">
              <a:extLst>
                <a:ext uri="{FF2B5EF4-FFF2-40B4-BE49-F238E27FC236}">
                  <a16:creationId xmlns:a16="http://schemas.microsoft.com/office/drawing/2014/main" id="{51DD295D-6974-74AA-78EB-D83986C0FFEC}"/>
                </a:ext>
              </a:extLst>
            </p:cNvPr>
            <p:cNvCxnSpPr>
              <a:cxnSpLocks/>
            </p:cNvCxnSpPr>
            <p:nvPr/>
          </p:nvCxnSpPr>
          <p:spPr>
            <a:xfrm flipV="1">
              <a:off x="9051697" y="3853908"/>
              <a:ext cx="640080" cy="8000"/>
            </a:xfrm>
            <a:prstGeom prst="straightConnector1">
              <a:avLst/>
            </a:prstGeom>
            <a:ln w="50800">
              <a:solidFill>
                <a:srgbClr val="D47743"/>
              </a:solidFill>
              <a:tailEnd type="arrow"/>
            </a:ln>
          </p:spPr>
          <p:style>
            <a:lnRef idx="1">
              <a:schemeClr val="accent1"/>
            </a:lnRef>
            <a:fillRef idx="0">
              <a:schemeClr val="accent1"/>
            </a:fillRef>
            <a:effectRef idx="0">
              <a:schemeClr val="accent1"/>
            </a:effectRef>
            <a:fontRef idx="minor">
              <a:schemeClr val="tx1"/>
            </a:fontRef>
          </p:style>
        </p:cxnSp>
      </p:grpSp>
      <p:pic>
        <p:nvPicPr>
          <p:cNvPr id="5" name="Graphic 4" descr="Stopwatch with solid fill">
            <a:extLst>
              <a:ext uri="{FF2B5EF4-FFF2-40B4-BE49-F238E27FC236}">
                <a16:creationId xmlns:a16="http://schemas.microsoft.com/office/drawing/2014/main" id="{0CA5B87B-277E-FB91-0B40-627B707114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19503" y="2501281"/>
            <a:ext cx="781311" cy="78131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EAD829EB-8F85-FDFA-5D48-EA54DD96F7D6}"/>
              </a:ext>
            </a:extLst>
          </p:cNvPr>
          <p:cNvPicPr>
            <a:picLocks noChangeAspect="1"/>
          </p:cNvPicPr>
          <p:nvPr/>
        </p:nvPicPr>
        <p:blipFill>
          <a:blip r:embed="rId5"/>
          <a:stretch>
            <a:fillRect/>
          </a:stretch>
        </p:blipFill>
        <p:spPr>
          <a:xfrm>
            <a:off x="20286058" y="12428100"/>
            <a:ext cx="3137278" cy="598835"/>
          </a:xfrm>
          <a:prstGeom prst="rect">
            <a:avLst/>
          </a:prstGeom>
        </p:spPr>
      </p:pic>
    </p:spTree>
    <p:extLst>
      <p:ext uri="{BB962C8B-B14F-4D97-AF65-F5344CB8AC3E}">
        <p14:creationId xmlns:p14="http://schemas.microsoft.com/office/powerpoint/2010/main" val="11299405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4" name="Rectangle 3">
            <a:extLst>
              <a:ext uri="{FF2B5EF4-FFF2-40B4-BE49-F238E27FC236}">
                <a16:creationId xmlns:a16="http://schemas.microsoft.com/office/drawing/2014/main" id="{A2785E38-6021-A7AA-BB31-7B5F998C66AB}"/>
              </a:ext>
            </a:extLst>
          </p:cNvPr>
          <p:cNvSpPr/>
          <p:nvPr/>
        </p:nvSpPr>
        <p:spPr>
          <a:xfrm>
            <a:off x="1586630" y="2828102"/>
            <a:ext cx="11494736" cy="8899181"/>
          </a:xfrm>
          <a:prstGeom prst="rect">
            <a:avLst/>
          </a:prstGeom>
          <a:gradFill flip="none" rotWithShape="1">
            <a:gsLst>
              <a:gs pos="0">
                <a:srgbClr val="48773C"/>
              </a:gs>
              <a:gs pos="57000">
                <a:schemeClr val="tx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Source Sans Pro" panose="020B0503030403020204" pitchFamily="34" charset="0"/>
            </a:endParaRPr>
          </a:p>
        </p:txBody>
      </p:sp>
      <p:sp>
        <p:nvSpPr>
          <p:cNvPr id="575" name="Google Shape;575;p49"/>
          <p:cNvSpPr txBox="1">
            <a:spLocks noGrp="1"/>
          </p:cNvSpPr>
          <p:nvPr>
            <p:ph type="ctrTitle"/>
          </p:nvPr>
        </p:nvSpPr>
        <p:spPr>
          <a:xfrm>
            <a:off x="2216389" y="1004381"/>
            <a:ext cx="10545471" cy="8899181"/>
          </a:xfrm>
          <a:prstGeom prst="rect">
            <a:avLst/>
          </a:prstGeom>
        </p:spPr>
        <p:txBody>
          <a:bodyPr spcFirstLastPara="1" vert="horz" wrap="square" lIns="243784" tIns="243784" rIns="243784" bIns="243784" rtlCol="0" anchor="b" anchorCtr="0">
            <a:noAutofit/>
          </a:bodyPr>
          <a:lstStyle/>
          <a:p>
            <a:r>
              <a:rPr lang="en-US" sz="13333" b="0">
                <a:solidFill>
                  <a:schemeClr val="lt1"/>
                </a:solidFill>
                <a:latin typeface="Sitka Display" panose="02000505000000020004" pitchFamily="2" charset="0"/>
              </a:rPr>
              <a:t>5. Evacuation Time Estimates</a:t>
            </a:r>
            <a:endParaRPr lang="en-US" sz="13333" b="0">
              <a:solidFill>
                <a:schemeClr val="lt1"/>
              </a:solidFill>
            </a:endParaRPr>
          </a:p>
        </p:txBody>
      </p:sp>
      <p:pic>
        <p:nvPicPr>
          <p:cNvPr id="3" name="Picture 2">
            <a:extLst>
              <a:ext uri="{FF2B5EF4-FFF2-40B4-BE49-F238E27FC236}">
                <a16:creationId xmlns:a16="http://schemas.microsoft.com/office/drawing/2014/main" id="{10E3B973-09D3-488F-8B97-4D56C7AB359C}"/>
              </a:ext>
            </a:extLst>
          </p:cNvPr>
          <p:cNvPicPr>
            <a:picLocks noChangeAspect="1"/>
          </p:cNvPicPr>
          <p:nvPr/>
        </p:nvPicPr>
        <p:blipFill rotWithShape="1">
          <a:blip r:embed="rId3"/>
          <a:srcRect r="3918" b="1283"/>
          <a:stretch/>
        </p:blipFill>
        <p:spPr>
          <a:xfrm>
            <a:off x="13081366" y="133486"/>
            <a:ext cx="10914033" cy="13449028"/>
          </a:xfrm>
          <a:prstGeom prst="rect">
            <a:avLst/>
          </a:prstGeom>
          <a:ln>
            <a:noFill/>
          </a:ln>
          <a:effectLst>
            <a:outerShdw blurRad="292100" dist="139700" dir="2700000" algn="tl" rotWithShape="0">
              <a:srgbClr val="333333">
                <a:alpha val="65000"/>
              </a:srgbClr>
            </a:outerShdw>
          </a:effectLst>
        </p:spPr>
      </p:pic>
      <p:pic>
        <p:nvPicPr>
          <p:cNvPr id="2" name="Picture 1" descr="A picture containing black, darkness, art&#10;&#10;Description automatically generated">
            <a:extLst>
              <a:ext uri="{FF2B5EF4-FFF2-40B4-BE49-F238E27FC236}">
                <a16:creationId xmlns:a16="http://schemas.microsoft.com/office/drawing/2014/main" id="{1E181AE6-87FB-A1F9-10EF-60FE419CE0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364" y="206499"/>
            <a:ext cx="3927960" cy="749759"/>
          </a:xfrm>
          <a:prstGeom prst="rect">
            <a:avLst/>
          </a:prstGeom>
        </p:spPr>
      </p:pic>
    </p:spTree>
    <p:extLst>
      <p:ext uri="{BB962C8B-B14F-4D97-AF65-F5344CB8AC3E}">
        <p14:creationId xmlns:p14="http://schemas.microsoft.com/office/powerpoint/2010/main" val="30365932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ars on a highway&#10;&#10;Description automatically generated">
            <a:extLst>
              <a:ext uri="{FF2B5EF4-FFF2-40B4-BE49-F238E27FC236}">
                <a16:creationId xmlns:a16="http://schemas.microsoft.com/office/drawing/2014/main" id="{8F4C9E24-AB8E-74D7-7F7D-7C889F8DF4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47"/>
            <a:ext cx="24382413" cy="13715107"/>
          </a:xfrm>
          <a:prstGeom prst="rect">
            <a:avLst/>
          </a:prstGeom>
        </p:spPr>
      </p:pic>
      <p:sp>
        <p:nvSpPr>
          <p:cNvPr id="3" name="Title 1">
            <a:extLst>
              <a:ext uri="{FF2B5EF4-FFF2-40B4-BE49-F238E27FC236}">
                <a16:creationId xmlns:a16="http://schemas.microsoft.com/office/drawing/2014/main" id="{19B66A93-352F-7330-2CBA-74A6D5918D76}"/>
              </a:ext>
            </a:extLst>
          </p:cNvPr>
          <p:cNvSpPr txBox="1">
            <a:spLocks/>
          </p:cNvSpPr>
          <p:nvPr/>
        </p:nvSpPr>
        <p:spPr>
          <a:xfrm>
            <a:off x="6237964" y="4374900"/>
            <a:ext cx="11906477" cy="3606565"/>
          </a:xfrm>
          <a:prstGeom prst="rect">
            <a:avLst/>
          </a:prstGeom>
          <a:effectLst>
            <a:outerShdw dist="50800" dir="5400000" sx="1000" sy="1000" algn="ctr" rotWithShape="0">
              <a:srgbClr val="000000">
                <a:alpha val="0"/>
              </a:srgbClr>
            </a:outerShdw>
          </a:effectLst>
        </p:spPr>
        <p:txBody>
          <a:bodyPr vert="horz" lIns="182868" tIns="91434" rIns="182868" bIns="91434" rtlCol="0" anchor="b">
            <a:normAutofit/>
          </a:bodyPr>
          <a:lstStyle>
            <a:lvl1pPr algn="l" defTabSz="914400" rtl="0" eaLnBrk="1" latinLnBrk="0" hangingPunct="1">
              <a:lnSpc>
                <a:spcPct val="90000"/>
              </a:lnSpc>
              <a:spcBef>
                <a:spcPct val="0"/>
              </a:spcBef>
              <a:buNone/>
              <a:defRPr sz="6000" kern="1200">
                <a:solidFill>
                  <a:schemeClr val="tx2"/>
                </a:solidFill>
                <a:latin typeface="+mj-lt"/>
                <a:ea typeface="+mj-ea"/>
                <a:cs typeface="+mj-cs"/>
              </a:defRPr>
            </a:lvl1pPr>
          </a:lstStyle>
          <a:p>
            <a:pPr algn="ctr" defTabSz="1828709">
              <a:buClrTx/>
            </a:pPr>
            <a:r>
              <a:rPr lang="en-US" sz="11999" b="1" spc="600">
                <a:solidFill>
                  <a:srgbClr val="FFFFFF"/>
                </a:solidFill>
                <a:latin typeface="Source Sans Pro" panose="020B0503030403020204" pitchFamily="34" charset="0"/>
              </a:rPr>
              <a:t>Drawing Conclusions</a:t>
            </a:r>
          </a:p>
        </p:txBody>
      </p:sp>
      <p:pic>
        <p:nvPicPr>
          <p:cNvPr id="5" name="Picture 4" descr="Logo&#10;&#10;Description automatically generated with medium confidence">
            <a:extLst>
              <a:ext uri="{FF2B5EF4-FFF2-40B4-BE49-F238E27FC236}">
                <a16:creationId xmlns:a16="http://schemas.microsoft.com/office/drawing/2014/main" id="{DA9651F0-44E2-62AD-0B23-04105133B231}"/>
              </a:ext>
            </a:extLst>
          </p:cNvPr>
          <p:cNvPicPr>
            <a:picLocks noChangeAspect="1"/>
          </p:cNvPicPr>
          <p:nvPr/>
        </p:nvPicPr>
        <p:blipFill>
          <a:blip r:embed="rId3"/>
          <a:stretch>
            <a:fillRect/>
          </a:stretch>
        </p:blipFill>
        <p:spPr>
          <a:xfrm>
            <a:off x="10622565" y="12355917"/>
            <a:ext cx="3137278" cy="598835"/>
          </a:xfrm>
          <a:prstGeom prst="rect">
            <a:avLst/>
          </a:prstGeom>
        </p:spPr>
      </p:pic>
    </p:spTree>
    <p:extLst>
      <p:ext uri="{BB962C8B-B14F-4D97-AF65-F5344CB8AC3E}">
        <p14:creationId xmlns:p14="http://schemas.microsoft.com/office/powerpoint/2010/main" val="31443450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F9FEB8-6686-0894-A9CF-7EA05DE1ADD5}"/>
              </a:ext>
            </a:extLst>
          </p:cNvPr>
          <p:cNvSpPr/>
          <p:nvPr/>
        </p:nvSpPr>
        <p:spPr>
          <a:xfrm>
            <a:off x="1" y="447"/>
            <a:ext cx="10346896" cy="13715107"/>
          </a:xfrm>
          <a:prstGeom prst="rect">
            <a:avLst/>
          </a:prstGeom>
          <a:gradFill flip="none" rotWithShape="1">
            <a:gsLst>
              <a:gs pos="0">
                <a:srgbClr val="48773C"/>
              </a:gs>
              <a:gs pos="57000">
                <a:schemeClr val="tx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Source Sans Pro" panose="020B0503030403020204" pitchFamily="34" charset="0"/>
            </a:endParaRPr>
          </a:p>
        </p:txBody>
      </p:sp>
      <p:sp>
        <p:nvSpPr>
          <p:cNvPr id="5" name="TextBox 4">
            <a:extLst>
              <a:ext uri="{FF2B5EF4-FFF2-40B4-BE49-F238E27FC236}">
                <a16:creationId xmlns:a16="http://schemas.microsoft.com/office/drawing/2014/main" id="{FD008520-DABA-64BA-A6CA-75672F262081}"/>
              </a:ext>
            </a:extLst>
          </p:cNvPr>
          <p:cNvSpPr txBox="1"/>
          <p:nvPr/>
        </p:nvSpPr>
        <p:spPr>
          <a:xfrm>
            <a:off x="11884885" y="2325727"/>
            <a:ext cx="14592076" cy="2168414"/>
          </a:xfrm>
          <a:prstGeom prst="rect">
            <a:avLst/>
          </a:prstGeom>
          <a:noFill/>
        </p:spPr>
        <p:txBody>
          <a:bodyPr wrap="square" rtlCol="0">
            <a:spAutoFit/>
          </a:bodyPr>
          <a:lstStyle/>
          <a:p>
            <a:pPr defTabSz="914354">
              <a:lnSpc>
                <a:spcPts val="8000"/>
              </a:lnSpc>
              <a:buClrTx/>
            </a:pPr>
            <a:r>
              <a:rPr lang="en-US" sz="8400" b="1" kern="1200">
                <a:solidFill>
                  <a:srgbClr val="48773C"/>
                </a:solidFill>
                <a:latin typeface="Source Sans Pro" panose="020B0503030403020204" pitchFamily="34" charset="0"/>
                <a:ea typeface="+mn-ea"/>
                <a:cs typeface="+mn-cs"/>
              </a:rPr>
              <a:t>Testing and Determining Strategies to Reduce ETEs</a:t>
            </a:r>
          </a:p>
        </p:txBody>
      </p:sp>
      <p:cxnSp>
        <p:nvCxnSpPr>
          <p:cNvPr id="9" name="Straight Connector 8">
            <a:extLst>
              <a:ext uri="{FF2B5EF4-FFF2-40B4-BE49-F238E27FC236}">
                <a16:creationId xmlns:a16="http://schemas.microsoft.com/office/drawing/2014/main" id="{035667F2-2629-BB1E-6801-CAAD0A1C7135}"/>
              </a:ext>
            </a:extLst>
          </p:cNvPr>
          <p:cNvCxnSpPr>
            <a:cxnSpLocks/>
          </p:cNvCxnSpPr>
          <p:nvPr/>
        </p:nvCxnSpPr>
        <p:spPr>
          <a:xfrm>
            <a:off x="12382994" y="5101880"/>
            <a:ext cx="2361138"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57E2676-55C0-B983-3C2A-4CE11A8C5250}"/>
              </a:ext>
            </a:extLst>
          </p:cNvPr>
          <p:cNvSpPr txBox="1"/>
          <p:nvPr/>
        </p:nvSpPr>
        <p:spPr>
          <a:xfrm>
            <a:off x="12021069" y="5944079"/>
            <a:ext cx="11588989" cy="5037276"/>
          </a:xfrm>
          <a:prstGeom prst="rect">
            <a:avLst/>
          </a:prstGeom>
          <a:noFill/>
        </p:spPr>
        <p:txBody>
          <a:bodyPr wrap="square" rtlCol="0">
            <a:spAutoFit/>
          </a:bodyPr>
          <a:lstStyle/>
          <a:p>
            <a:pPr marL="571471" indent="-571471" defTabSz="914354">
              <a:spcBef>
                <a:spcPts val="2000"/>
              </a:spcBef>
              <a:buClrTx/>
              <a:buFont typeface="Arial" panose="020B0604020202020204" pitchFamily="34" charset="0"/>
              <a:buChar char="•"/>
            </a:pPr>
            <a:r>
              <a:rPr lang="en-US" sz="3200" b="1" kern="1200">
                <a:solidFill>
                  <a:srgbClr val="48773C"/>
                </a:solidFill>
                <a:latin typeface="Source Sans Pro" panose="020B0503030403020204" pitchFamily="34" charset="0"/>
                <a:ea typeface="Source Sans Pro" panose="020B0503030403020204" pitchFamily="34" charset="0"/>
                <a:cs typeface="+mn-cs"/>
              </a:rPr>
              <a:t>Demand-Side: </a:t>
            </a:r>
            <a:r>
              <a:rPr lang="en-US" sz="3200" kern="1200">
                <a:solidFill>
                  <a:srgbClr val="414042"/>
                </a:solidFill>
                <a:latin typeface="Source Sans Pro" panose="020B0503030403020204" pitchFamily="34" charset="0"/>
                <a:ea typeface="Source Sans Pro" panose="020B0503030403020204" pitchFamily="34" charset="0"/>
                <a:cs typeface="+mn-cs"/>
              </a:rPr>
              <a:t>Timely departures, phased evacuation, triggered evacuations, vehicle reduction, hardened shelters</a:t>
            </a:r>
          </a:p>
          <a:p>
            <a:pPr marL="571471" indent="-571471" defTabSz="914354">
              <a:spcBef>
                <a:spcPts val="2000"/>
              </a:spcBef>
              <a:buClrTx/>
              <a:buFont typeface="Arial" panose="020B0604020202020204" pitchFamily="34" charset="0"/>
              <a:buChar char="•"/>
            </a:pPr>
            <a:r>
              <a:rPr lang="en-US" sz="3200" b="1" kern="1200">
                <a:solidFill>
                  <a:srgbClr val="48773C"/>
                </a:solidFill>
                <a:latin typeface="Source Sans Pro" panose="020B0503030403020204" pitchFamily="34" charset="0"/>
                <a:ea typeface="Source Sans Pro" panose="020B0503030403020204" pitchFamily="34" charset="0"/>
                <a:cs typeface="+mn-cs"/>
              </a:rPr>
              <a:t>Supply-Side: </a:t>
            </a:r>
            <a:r>
              <a:rPr lang="en-US" sz="3200" kern="1200">
                <a:solidFill>
                  <a:srgbClr val="414042"/>
                </a:solidFill>
                <a:latin typeface="Source Sans Pro" panose="020B0503030403020204" pitchFamily="34" charset="0"/>
                <a:ea typeface="Source Sans Pro" panose="020B0503030403020204" pitchFamily="34" charset="0"/>
                <a:cs typeface="+mn-cs"/>
              </a:rPr>
              <a:t>Shoulder usage, ramp closures, route closures, turn restrictions, signal priorities, manual traffic control, public transit, mode shift, parking restrictions</a:t>
            </a:r>
          </a:p>
          <a:p>
            <a:pPr marL="571471" indent="-571471" defTabSz="914354">
              <a:spcBef>
                <a:spcPts val="2000"/>
              </a:spcBef>
              <a:buClrTx/>
              <a:buFont typeface="Arial" panose="020B0604020202020204" pitchFamily="34" charset="0"/>
              <a:buChar char="•"/>
            </a:pPr>
            <a:r>
              <a:rPr lang="en-US" sz="3200" b="1" kern="1200">
                <a:solidFill>
                  <a:srgbClr val="48773C"/>
                </a:solidFill>
                <a:latin typeface="Source Sans Pro" panose="020B0503030403020204" pitchFamily="34" charset="0"/>
                <a:ea typeface="Source Sans Pro" panose="020B0503030403020204" pitchFamily="34" charset="0"/>
                <a:cs typeface="+mn-cs"/>
              </a:rPr>
              <a:t>Information-Side: </a:t>
            </a:r>
            <a:r>
              <a:rPr lang="en-US" sz="3200" kern="1200">
                <a:solidFill>
                  <a:srgbClr val="414042"/>
                </a:solidFill>
                <a:latin typeface="Source Sans Pro" panose="020B0503030403020204" pitchFamily="34" charset="0"/>
                <a:ea typeface="Source Sans Pro" panose="020B0503030403020204" pitchFamily="34" charset="0"/>
                <a:cs typeface="+mn-cs"/>
              </a:rPr>
              <a:t>Early Hazard detection systems, rapid information delivery, evacuation preparation, route preparation, dynamic route guidance, system monitoring, travel information</a:t>
            </a:r>
          </a:p>
        </p:txBody>
      </p:sp>
      <p:pic>
        <p:nvPicPr>
          <p:cNvPr id="2" name="Picture 1">
            <a:extLst>
              <a:ext uri="{FF2B5EF4-FFF2-40B4-BE49-F238E27FC236}">
                <a16:creationId xmlns:a16="http://schemas.microsoft.com/office/drawing/2014/main" id="{48353DA1-D976-2936-F735-8C8734891E32}"/>
              </a:ext>
            </a:extLst>
          </p:cNvPr>
          <p:cNvPicPr>
            <a:picLocks noChangeAspect="1"/>
          </p:cNvPicPr>
          <p:nvPr/>
        </p:nvPicPr>
        <p:blipFill>
          <a:blip r:embed="rId3"/>
          <a:srcRect/>
          <a:stretch/>
        </p:blipFill>
        <p:spPr>
          <a:xfrm>
            <a:off x="20114369" y="12449933"/>
            <a:ext cx="3137274" cy="598835"/>
          </a:xfrm>
          <a:prstGeom prst="rect">
            <a:avLst/>
          </a:prstGeom>
        </p:spPr>
      </p:pic>
      <p:sp>
        <p:nvSpPr>
          <p:cNvPr id="10" name="Rectangle 9">
            <a:extLst>
              <a:ext uri="{FF2B5EF4-FFF2-40B4-BE49-F238E27FC236}">
                <a16:creationId xmlns:a16="http://schemas.microsoft.com/office/drawing/2014/main" id="{9E24FDC6-2627-1E76-DFDC-D414C8C370C7}"/>
              </a:ext>
            </a:extLst>
          </p:cNvPr>
          <p:cNvSpPr/>
          <p:nvPr/>
        </p:nvSpPr>
        <p:spPr>
          <a:xfrm rot="16200000">
            <a:off x="-3378572" y="6243518"/>
            <a:ext cx="11175272" cy="1076574"/>
          </a:xfrm>
          <a:prstGeom prst="rect">
            <a:avLst/>
          </a:prstGeom>
          <a:solidFill>
            <a:srgbClr val="D47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Calibri" panose="020F0502020204030204"/>
            </a:endParaRPr>
          </a:p>
        </p:txBody>
      </p:sp>
      <p:pic>
        <p:nvPicPr>
          <p:cNvPr id="8" name="Picture 7" descr="A picture containing tree&#10;&#10;Description automatically generated">
            <a:extLst>
              <a:ext uri="{FF2B5EF4-FFF2-40B4-BE49-F238E27FC236}">
                <a16:creationId xmlns:a16="http://schemas.microsoft.com/office/drawing/2014/main" id="{EEEA1613-C236-9EEE-FB6A-3D47446B555B}"/>
              </a:ext>
            </a:extLst>
          </p:cNvPr>
          <p:cNvPicPr>
            <a:picLocks noChangeAspect="1"/>
          </p:cNvPicPr>
          <p:nvPr/>
        </p:nvPicPr>
        <p:blipFill rotWithShape="1">
          <a:blip r:embed="rId4">
            <a:extLst>
              <a:ext uri="{28A0092B-C50C-407E-A947-70E740481C1C}">
                <a14:useLocalDpi xmlns:a14="http://schemas.microsoft.com/office/drawing/2010/main" val="0"/>
              </a:ext>
            </a:extLst>
          </a:blip>
          <a:srcRect l="7386" t="1939" r="51966" b="1966"/>
          <a:stretch/>
        </p:blipFill>
        <p:spPr>
          <a:xfrm>
            <a:off x="2393772" y="1194169"/>
            <a:ext cx="8403689" cy="1117527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698327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18EC29-8B55-5B26-E2C7-8A1768386FAC}"/>
              </a:ext>
            </a:extLst>
          </p:cNvPr>
          <p:cNvSpPr/>
          <p:nvPr/>
        </p:nvSpPr>
        <p:spPr>
          <a:xfrm>
            <a:off x="2" y="447"/>
            <a:ext cx="24365034" cy="13715107"/>
          </a:xfrm>
          <a:prstGeom prst="rect">
            <a:avLst/>
          </a:prstGeom>
          <a:gradFill flip="none" rotWithShape="1">
            <a:gsLst>
              <a:gs pos="0">
                <a:srgbClr val="48773C"/>
              </a:gs>
              <a:gs pos="41000">
                <a:schemeClr val="tx2"/>
              </a:gs>
            </a:gsLst>
            <a:lin ang="13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Source Sans Pro" panose="020B0503030403020204" pitchFamily="34" charset="0"/>
            </a:endParaRPr>
          </a:p>
        </p:txBody>
      </p:sp>
      <p:cxnSp>
        <p:nvCxnSpPr>
          <p:cNvPr id="6" name="Straight Connector 5">
            <a:extLst>
              <a:ext uri="{FF2B5EF4-FFF2-40B4-BE49-F238E27FC236}">
                <a16:creationId xmlns:a16="http://schemas.microsoft.com/office/drawing/2014/main" id="{234C11AB-AFEE-F1FE-68BD-C07DB2B4D579}"/>
              </a:ext>
            </a:extLst>
          </p:cNvPr>
          <p:cNvCxnSpPr>
            <a:cxnSpLocks/>
          </p:cNvCxnSpPr>
          <p:nvPr/>
        </p:nvCxnSpPr>
        <p:spPr>
          <a:xfrm>
            <a:off x="1663070" y="2784157"/>
            <a:ext cx="236113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Content Placeholder 11">
            <a:extLst>
              <a:ext uri="{FF2B5EF4-FFF2-40B4-BE49-F238E27FC236}">
                <a16:creationId xmlns:a16="http://schemas.microsoft.com/office/drawing/2014/main" id="{2C356973-5713-0AAE-9D13-C9C66B4A6550}"/>
              </a:ext>
            </a:extLst>
          </p:cNvPr>
          <p:cNvSpPr txBox="1">
            <a:spLocks/>
          </p:cNvSpPr>
          <p:nvPr/>
        </p:nvSpPr>
        <p:spPr>
          <a:xfrm>
            <a:off x="1424227" y="4397461"/>
            <a:ext cx="7025887" cy="79008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77" indent="-457177" defTabSz="1828709">
              <a:lnSpc>
                <a:spcPct val="100000"/>
              </a:lnSpc>
              <a:spcBef>
                <a:spcPts val="2000"/>
              </a:spcBef>
              <a:buClrTx/>
            </a:pPr>
            <a:r>
              <a:rPr lang="en-US">
                <a:solidFill>
                  <a:srgbClr val="FFFFFF"/>
                </a:solidFill>
                <a:latin typeface="Source Sans Pro" panose="020B0503030403020204" pitchFamily="34" charset="0"/>
                <a:ea typeface="Source Sans Pro" panose="020B0503030403020204" pitchFamily="34" charset="0"/>
              </a:rPr>
              <a:t>Multi-Jurisdiction Evacuation Routes Map</a:t>
            </a:r>
          </a:p>
          <a:p>
            <a:pPr marL="457177" indent="-457177" defTabSz="1828709">
              <a:lnSpc>
                <a:spcPct val="100000"/>
              </a:lnSpc>
              <a:spcBef>
                <a:spcPts val="2000"/>
              </a:spcBef>
              <a:buClrTx/>
            </a:pPr>
            <a:r>
              <a:rPr lang="en-US">
                <a:solidFill>
                  <a:srgbClr val="FFFFFF"/>
                </a:solidFill>
                <a:latin typeface="Source Sans Pro" panose="020B0503030403020204" pitchFamily="34" charset="0"/>
                <a:ea typeface="Source Sans Pro" panose="020B0503030403020204" pitchFamily="34" charset="0"/>
              </a:rPr>
              <a:t>Focused Evacuation Plans for High Congestion Areas</a:t>
            </a:r>
          </a:p>
          <a:p>
            <a:pPr marL="457177" indent="-457177" defTabSz="1828709">
              <a:lnSpc>
                <a:spcPct val="100000"/>
              </a:lnSpc>
              <a:spcBef>
                <a:spcPts val="2000"/>
              </a:spcBef>
              <a:buClrTx/>
            </a:pPr>
            <a:r>
              <a:rPr lang="en-US">
                <a:solidFill>
                  <a:srgbClr val="FFFFFF"/>
                </a:solidFill>
                <a:latin typeface="Source Sans Pro" panose="020B0503030403020204" pitchFamily="34" charset="0"/>
                <a:ea typeface="Source Sans Pro" panose="020B0503030403020204" pitchFamily="34" charset="0"/>
              </a:rPr>
              <a:t>Contraflow Operations Plan</a:t>
            </a:r>
          </a:p>
          <a:p>
            <a:pPr marL="457177" indent="-457177" defTabSz="1828709">
              <a:lnSpc>
                <a:spcPct val="100000"/>
              </a:lnSpc>
              <a:spcBef>
                <a:spcPts val="2000"/>
              </a:spcBef>
              <a:buClrTx/>
            </a:pPr>
            <a:r>
              <a:rPr lang="en-US">
                <a:solidFill>
                  <a:srgbClr val="FFFFFF"/>
                </a:solidFill>
                <a:latin typeface="Source Sans Pro" panose="020B0503030403020204" pitchFamily="34" charset="0"/>
                <a:ea typeface="Source Sans Pro" panose="020B0503030403020204" pitchFamily="34" charset="0"/>
              </a:rPr>
              <a:t>Freeway Ramp Closure Plan (Caltrans)</a:t>
            </a:r>
          </a:p>
          <a:p>
            <a:pPr marL="457177" indent="-457177" defTabSz="1828709">
              <a:lnSpc>
                <a:spcPct val="100000"/>
              </a:lnSpc>
              <a:spcBef>
                <a:spcPts val="2000"/>
              </a:spcBef>
              <a:buClrTx/>
            </a:pPr>
            <a:r>
              <a:rPr lang="en-US">
                <a:solidFill>
                  <a:srgbClr val="FFFFFF"/>
                </a:solidFill>
                <a:latin typeface="Source Sans Pro" panose="020B0503030403020204" pitchFamily="34" charset="0"/>
                <a:ea typeface="Source Sans Pro" panose="020B0503030403020204" pitchFamily="34" charset="0"/>
              </a:rPr>
              <a:t>Multi-Agency Evacuation Coordination Plans</a:t>
            </a:r>
          </a:p>
          <a:p>
            <a:pPr marL="457177" indent="-457177" defTabSz="1828709">
              <a:lnSpc>
                <a:spcPct val="100000"/>
              </a:lnSpc>
              <a:spcBef>
                <a:spcPts val="2000"/>
              </a:spcBef>
              <a:buClrTx/>
            </a:pPr>
            <a:r>
              <a:rPr lang="en-US">
                <a:solidFill>
                  <a:srgbClr val="FFFFFF"/>
                </a:solidFill>
                <a:latin typeface="Source Sans Pro" panose="020B0503030403020204" pitchFamily="34" charset="0"/>
                <a:ea typeface="Source Sans Pro" panose="020B0503030403020204" pitchFamily="34" charset="0"/>
              </a:rPr>
              <a:t>Resilience Hub/Facility Hardening</a:t>
            </a:r>
          </a:p>
          <a:p>
            <a:pPr marL="457177" indent="-457177" defTabSz="1828709">
              <a:lnSpc>
                <a:spcPct val="100000"/>
              </a:lnSpc>
              <a:spcBef>
                <a:spcPts val="2000"/>
              </a:spcBef>
              <a:buClrTx/>
            </a:pPr>
            <a:r>
              <a:rPr lang="en-US">
                <a:solidFill>
                  <a:srgbClr val="FFFFFF"/>
                </a:solidFill>
                <a:latin typeface="Source Sans Pro" panose="020B0503030403020204" pitchFamily="34" charset="0"/>
                <a:ea typeface="Source Sans Pro" panose="020B0503030403020204" pitchFamily="34" charset="0"/>
              </a:rPr>
              <a:t>Evacuation Plans for Schools And Senior Care Facilities</a:t>
            </a:r>
          </a:p>
          <a:p>
            <a:pPr marL="457177" indent="-457177" defTabSz="1828709">
              <a:lnSpc>
                <a:spcPct val="100000"/>
              </a:lnSpc>
              <a:spcBef>
                <a:spcPts val="2000"/>
              </a:spcBef>
              <a:buClrTx/>
            </a:pPr>
            <a:r>
              <a:rPr lang="en-US">
                <a:solidFill>
                  <a:srgbClr val="FFFFFF"/>
                </a:solidFill>
                <a:latin typeface="Source Sans Pro" panose="020B0503030403020204" pitchFamily="34" charset="0"/>
                <a:ea typeface="Source Sans Pro" panose="020B0503030403020204" pitchFamily="34" charset="0"/>
              </a:rPr>
              <a:t>Phased Evacuation Feasibility Assessment</a:t>
            </a:r>
          </a:p>
          <a:p>
            <a:pPr marL="457177" indent="-457177" defTabSz="1828709">
              <a:lnSpc>
                <a:spcPct val="100000"/>
              </a:lnSpc>
              <a:spcBef>
                <a:spcPts val="2000"/>
              </a:spcBef>
              <a:buClrTx/>
            </a:pPr>
            <a:r>
              <a:rPr lang="en-US">
                <a:solidFill>
                  <a:srgbClr val="FFFFFF"/>
                </a:solidFill>
                <a:latin typeface="Source Sans Pro" panose="020B0503030403020204" pitchFamily="34" charset="0"/>
                <a:ea typeface="Source Sans Pro" panose="020B0503030403020204" pitchFamily="34" charset="0"/>
              </a:rPr>
              <a:t>Evacuation Scenario Assessments</a:t>
            </a:r>
          </a:p>
        </p:txBody>
      </p:sp>
      <p:sp>
        <p:nvSpPr>
          <p:cNvPr id="5" name="TextBox 4">
            <a:extLst>
              <a:ext uri="{FF2B5EF4-FFF2-40B4-BE49-F238E27FC236}">
                <a16:creationId xmlns:a16="http://schemas.microsoft.com/office/drawing/2014/main" id="{FD008520-DABA-64BA-A6CA-75672F262081}"/>
              </a:ext>
            </a:extLst>
          </p:cNvPr>
          <p:cNvSpPr txBox="1"/>
          <p:nvPr/>
        </p:nvSpPr>
        <p:spPr>
          <a:xfrm>
            <a:off x="1382930" y="1226687"/>
            <a:ext cx="19761193" cy="1142492"/>
          </a:xfrm>
          <a:prstGeom prst="rect">
            <a:avLst/>
          </a:prstGeom>
          <a:noFill/>
        </p:spPr>
        <p:txBody>
          <a:bodyPr wrap="square" rtlCol="0">
            <a:spAutoFit/>
          </a:bodyPr>
          <a:lstStyle/>
          <a:p>
            <a:pPr defTabSz="914354">
              <a:lnSpc>
                <a:spcPts val="8000"/>
              </a:lnSpc>
              <a:buClrTx/>
            </a:pPr>
            <a:r>
              <a:rPr lang="en-US" sz="8400" b="1" kern="1200">
                <a:solidFill>
                  <a:srgbClr val="FFFFFF"/>
                </a:solidFill>
                <a:latin typeface="Source Sans Pro" panose="020B0503030403020204" pitchFamily="34" charset="0"/>
                <a:ea typeface="+mn-ea"/>
                <a:cs typeface="+mn-cs"/>
              </a:rPr>
              <a:t>Toolbox of Evacuation Strategies</a:t>
            </a:r>
          </a:p>
        </p:txBody>
      </p:sp>
      <p:sp>
        <p:nvSpPr>
          <p:cNvPr id="8" name="TextBox 7">
            <a:extLst>
              <a:ext uri="{FF2B5EF4-FFF2-40B4-BE49-F238E27FC236}">
                <a16:creationId xmlns:a16="http://schemas.microsoft.com/office/drawing/2014/main" id="{DAF27B50-A773-003A-D0DA-C77A66A6F176}"/>
              </a:ext>
            </a:extLst>
          </p:cNvPr>
          <p:cNvSpPr txBox="1"/>
          <p:nvPr/>
        </p:nvSpPr>
        <p:spPr>
          <a:xfrm>
            <a:off x="1382931" y="3229749"/>
            <a:ext cx="2921420" cy="995465"/>
          </a:xfrm>
          <a:prstGeom prst="rect">
            <a:avLst/>
          </a:prstGeom>
          <a:noFill/>
        </p:spPr>
        <p:txBody>
          <a:bodyPr wrap="square" rtlCol="0">
            <a:spAutoFit/>
          </a:bodyPr>
          <a:lstStyle/>
          <a:p>
            <a:pPr defTabSz="914354">
              <a:lnSpc>
                <a:spcPts val="8000"/>
              </a:lnSpc>
              <a:buClrTx/>
            </a:pPr>
            <a:r>
              <a:rPr lang="en-US" sz="4000" b="1" kern="1200" spc="200">
                <a:solidFill>
                  <a:srgbClr val="D47743"/>
                </a:solidFill>
                <a:latin typeface="Source Sans Pro" panose="020B0503030403020204" pitchFamily="34" charset="0"/>
                <a:ea typeface="+mn-ea"/>
                <a:cs typeface="+mn-cs"/>
              </a:rPr>
              <a:t>Planning</a:t>
            </a:r>
          </a:p>
        </p:txBody>
      </p:sp>
      <p:sp>
        <p:nvSpPr>
          <p:cNvPr id="9" name="Content Placeholder 11">
            <a:extLst>
              <a:ext uri="{FF2B5EF4-FFF2-40B4-BE49-F238E27FC236}">
                <a16:creationId xmlns:a16="http://schemas.microsoft.com/office/drawing/2014/main" id="{2DBB69CB-C867-A7F5-4895-010EDAEE9421}"/>
              </a:ext>
            </a:extLst>
          </p:cNvPr>
          <p:cNvSpPr txBox="1">
            <a:spLocks/>
          </p:cNvSpPr>
          <p:nvPr/>
        </p:nvSpPr>
        <p:spPr>
          <a:xfrm>
            <a:off x="8955605" y="4380431"/>
            <a:ext cx="7093478" cy="61610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77" indent="-457177" defTabSz="1828709">
              <a:lnSpc>
                <a:spcPct val="100000"/>
              </a:lnSpc>
              <a:spcBef>
                <a:spcPts val="2000"/>
              </a:spcBef>
              <a:buClrTx/>
            </a:pPr>
            <a:r>
              <a:rPr lang="en-US">
                <a:solidFill>
                  <a:srgbClr val="FFFFFF"/>
                </a:solidFill>
                <a:latin typeface="Source Sans Pro" panose="020B0503030403020204" pitchFamily="34" charset="0"/>
                <a:ea typeface="Source Sans Pro" panose="020B0503030403020204" pitchFamily="34" charset="0"/>
              </a:rPr>
              <a:t>Community Evacuation Education</a:t>
            </a:r>
          </a:p>
          <a:p>
            <a:pPr marL="457177" indent="-457177" defTabSz="1828709">
              <a:lnSpc>
                <a:spcPct val="100000"/>
              </a:lnSpc>
              <a:spcBef>
                <a:spcPts val="2000"/>
              </a:spcBef>
              <a:buClrTx/>
            </a:pPr>
            <a:r>
              <a:rPr lang="en-US">
                <a:solidFill>
                  <a:srgbClr val="FFFFFF"/>
                </a:solidFill>
                <a:latin typeface="Source Sans Pro" panose="020B0503030403020204" pitchFamily="34" charset="0"/>
                <a:ea typeface="Source Sans Pro" panose="020B0503030403020204" pitchFamily="34" charset="0"/>
              </a:rPr>
              <a:t>Evacuation Route Roadside Fuel Break Program</a:t>
            </a:r>
          </a:p>
          <a:p>
            <a:pPr marL="457177" indent="-457177" defTabSz="1828709">
              <a:lnSpc>
                <a:spcPct val="100000"/>
              </a:lnSpc>
              <a:spcBef>
                <a:spcPts val="2000"/>
              </a:spcBef>
              <a:buClrTx/>
            </a:pPr>
            <a:r>
              <a:rPr lang="en-US">
                <a:solidFill>
                  <a:srgbClr val="FFFFFF"/>
                </a:solidFill>
                <a:latin typeface="Source Sans Pro" panose="020B0503030403020204" pitchFamily="34" charset="0"/>
                <a:ea typeface="Source Sans Pro" panose="020B0503030403020204" pitchFamily="34" charset="0"/>
              </a:rPr>
              <a:t>Narrow Street Parking Management Plan (High Hazard Days)</a:t>
            </a:r>
          </a:p>
          <a:p>
            <a:pPr marL="457177" indent="-457177" defTabSz="1828709">
              <a:lnSpc>
                <a:spcPct val="100000"/>
              </a:lnSpc>
              <a:spcBef>
                <a:spcPts val="2000"/>
              </a:spcBef>
              <a:buClrTx/>
            </a:pPr>
            <a:r>
              <a:rPr lang="en-US">
                <a:solidFill>
                  <a:srgbClr val="FFFFFF"/>
                </a:solidFill>
                <a:latin typeface="Source Sans Pro" panose="020B0503030403020204" pitchFamily="34" charset="0"/>
                <a:ea typeface="Source Sans Pro" panose="020B0503030403020204" pitchFamily="34" charset="0"/>
              </a:rPr>
              <a:t>Early Notification System for Parcel Clusters with Single Egress Route</a:t>
            </a:r>
          </a:p>
          <a:p>
            <a:pPr marL="457177" indent="-457177" defTabSz="1828709">
              <a:lnSpc>
                <a:spcPct val="100000"/>
              </a:lnSpc>
              <a:spcBef>
                <a:spcPts val="2000"/>
              </a:spcBef>
              <a:buClrTx/>
            </a:pPr>
            <a:r>
              <a:rPr lang="en-US">
                <a:solidFill>
                  <a:srgbClr val="FFFFFF"/>
                </a:solidFill>
                <a:latin typeface="Source Sans Pro" panose="020B0503030403020204" pitchFamily="34" charset="0"/>
                <a:ea typeface="Source Sans Pro" panose="020B0503030403020204" pitchFamily="34" charset="0"/>
              </a:rPr>
              <a:t>Evacuation Intersection Traffic Management</a:t>
            </a:r>
          </a:p>
          <a:p>
            <a:pPr marL="457177" indent="-457177" defTabSz="1828709">
              <a:lnSpc>
                <a:spcPct val="100000"/>
              </a:lnSpc>
              <a:spcBef>
                <a:spcPts val="2000"/>
              </a:spcBef>
              <a:buClrTx/>
            </a:pPr>
            <a:r>
              <a:rPr lang="en-US">
                <a:solidFill>
                  <a:srgbClr val="FFFFFF"/>
                </a:solidFill>
                <a:latin typeface="Source Sans Pro" panose="020B0503030403020204" pitchFamily="34" charset="0"/>
                <a:ea typeface="Source Sans Pro" panose="020B0503030403020204" pitchFamily="34" charset="0"/>
              </a:rPr>
              <a:t>Vehicle Crash Emergency Clearance Crews</a:t>
            </a:r>
          </a:p>
          <a:p>
            <a:pPr marL="457177" indent="-457177" defTabSz="1828709">
              <a:lnSpc>
                <a:spcPct val="100000"/>
              </a:lnSpc>
              <a:spcBef>
                <a:spcPts val="2000"/>
              </a:spcBef>
              <a:buClrTx/>
            </a:pPr>
            <a:r>
              <a:rPr lang="en-US">
                <a:solidFill>
                  <a:srgbClr val="FFFFFF"/>
                </a:solidFill>
                <a:latin typeface="Source Sans Pro" panose="020B0503030403020204" pitchFamily="34" charset="0"/>
                <a:ea typeface="Source Sans Pro" panose="020B0503030403020204" pitchFamily="34" charset="0"/>
              </a:rPr>
              <a:t>Transit Agency Evacuation Support</a:t>
            </a:r>
          </a:p>
          <a:p>
            <a:pPr marL="457177" indent="-457177" defTabSz="1828709">
              <a:lnSpc>
                <a:spcPct val="100000"/>
              </a:lnSpc>
              <a:spcBef>
                <a:spcPts val="2000"/>
              </a:spcBef>
              <a:buClrTx/>
            </a:pPr>
            <a:r>
              <a:rPr lang="en-US">
                <a:solidFill>
                  <a:srgbClr val="FFFFFF"/>
                </a:solidFill>
                <a:latin typeface="Source Sans Pro" panose="020B0503030403020204" pitchFamily="34" charset="0"/>
                <a:ea typeface="Source Sans Pro" panose="020B0503030403020204" pitchFamily="34" charset="0"/>
              </a:rPr>
              <a:t>Evacuation Vehicle Demand Reduction Program</a:t>
            </a:r>
          </a:p>
        </p:txBody>
      </p:sp>
      <p:sp>
        <p:nvSpPr>
          <p:cNvPr id="10" name="TextBox 9">
            <a:extLst>
              <a:ext uri="{FF2B5EF4-FFF2-40B4-BE49-F238E27FC236}">
                <a16:creationId xmlns:a16="http://schemas.microsoft.com/office/drawing/2014/main" id="{AC44F9B4-9A68-86C0-94FB-519806820427}"/>
              </a:ext>
            </a:extLst>
          </p:cNvPr>
          <p:cNvSpPr txBox="1"/>
          <p:nvPr/>
        </p:nvSpPr>
        <p:spPr>
          <a:xfrm>
            <a:off x="8914306" y="3212718"/>
            <a:ext cx="4621581" cy="995465"/>
          </a:xfrm>
          <a:prstGeom prst="rect">
            <a:avLst/>
          </a:prstGeom>
          <a:noFill/>
        </p:spPr>
        <p:txBody>
          <a:bodyPr wrap="square" rtlCol="0">
            <a:spAutoFit/>
          </a:bodyPr>
          <a:lstStyle/>
          <a:p>
            <a:pPr defTabSz="914354">
              <a:lnSpc>
                <a:spcPts val="8000"/>
              </a:lnSpc>
              <a:buClrTx/>
            </a:pPr>
            <a:r>
              <a:rPr lang="en-US" sz="4000" b="1" kern="1200" spc="200">
                <a:solidFill>
                  <a:srgbClr val="D47743"/>
                </a:solidFill>
                <a:latin typeface="Source Sans Pro" panose="020B0503030403020204" pitchFamily="34" charset="0"/>
                <a:ea typeface="+mn-ea"/>
                <a:cs typeface="+mn-cs"/>
              </a:rPr>
              <a:t>Programs</a:t>
            </a:r>
          </a:p>
        </p:txBody>
      </p:sp>
      <p:sp>
        <p:nvSpPr>
          <p:cNvPr id="11" name="Content Placeholder 11">
            <a:extLst>
              <a:ext uri="{FF2B5EF4-FFF2-40B4-BE49-F238E27FC236}">
                <a16:creationId xmlns:a16="http://schemas.microsoft.com/office/drawing/2014/main" id="{CA7A3912-A27A-DF20-CDF3-FF06683DD069}"/>
              </a:ext>
            </a:extLst>
          </p:cNvPr>
          <p:cNvSpPr txBox="1">
            <a:spLocks/>
          </p:cNvSpPr>
          <p:nvPr/>
        </p:nvSpPr>
        <p:spPr>
          <a:xfrm>
            <a:off x="16509002" y="4397463"/>
            <a:ext cx="7668491" cy="49838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77" indent="-457177" defTabSz="1828709">
              <a:lnSpc>
                <a:spcPct val="100000"/>
              </a:lnSpc>
              <a:spcBef>
                <a:spcPts val="2000"/>
              </a:spcBef>
              <a:buClrTx/>
            </a:pPr>
            <a:r>
              <a:rPr lang="en-US">
                <a:solidFill>
                  <a:srgbClr val="FFFFFF"/>
                </a:solidFill>
                <a:latin typeface="Source Sans Pro" panose="020B0503030403020204" pitchFamily="34" charset="0"/>
                <a:ea typeface="Source Sans Pro" panose="020B0503030403020204" pitchFamily="34" charset="0"/>
              </a:rPr>
              <a:t>Intersection Traffic Control Improvements</a:t>
            </a:r>
          </a:p>
          <a:p>
            <a:pPr marL="457177" indent="-457177" defTabSz="1828709">
              <a:lnSpc>
                <a:spcPct val="100000"/>
              </a:lnSpc>
              <a:spcBef>
                <a:spcPts val="2000"/>
              </a:spcBef>
              <a:buClrTx/>
            </a:pPr>
            <a:r>
              <a:rPr lang="en-US">
                <a:solidFill>
                  <a:srgbClr val="FFFFFF"/>
                </a:solidFill>
                <a:latin typeface="Source Sans Pro" panose="020B0503030403020204" pitchFamily="34" charset="0"/>
                <a:ea typeface="Source Sans Pro" panose="020B0503030403020204" pitchFamily="34" charset="0"/>
              </a:rPr>
              <a:t>Directional Road Lane Widening</a:t>
            </a:r>
          </a:p>
          <a:p>
            <a:pPr marL="457177" indent="-457177" defTabSz="1828709">
              <a:lnSpc>
                <a:spcPct val="100000"/>
              </a:lnSpc>
              <a:spcBef>
                <a:spcPts val="2000"/>
              </a:spcBef>
              <a:buClrTx/>
            </a:pPr>
            <a:r>
              <a:rPr lang="en-US">
                <a:solidFill>
                  <a:srgbClr val="FFFFFF"/>
                </a:solidFill>
                <a:latin typeface="Source Sans Pro" panose="020B0503030403020204" pitchFamily="34" charset="0"/>
                <a:ea typeface="Source Sans Pro" panose="020B0503030403020204" pitchFamily="34" charset="0"/>
              </a:rPr>
              <a:t>Dual Purpose Shoulder Evacuation/Protected Bike Lane Widening (Egress Only)</a:t>
            </a:r>
          </a:p>
          <a:p>
            <a:pPr marL="457177" indent="-457177" defTabSz="1828709">
              <a:lnSpc>
                <a:spcPct val="100000"/>
              </a:lnSpc>
              <a:spcBef>
                <a:spcPts val="2000"/>
              </a:spcBef>
              <a:buClrTx/>
            </a:pPr>
            <a:r>
              <a:rPr lang="en-US">
                <a:solidFill>
                  <a:srgbClr val="FFFFFF"/>
                </a:solidFill>
                <a:latin typeface="Source Sans Pro" panose="020B0503030403020204" pitchFamily="34" charset="0"/>
                <a:ea typeface="Source Sans Pro" panose="020B0503030403020204" pitchFamily="34" charset="0"/>
              </a:rPr>
              <a:t>Fire Road Enhancements for Emergency Vehicle Access</a:t>
            </a:r>
          </a:p>
          <a:p>
            <a:pPr marL="457177" indent="-457177" defTabSz="1828709">
              <a:lnSpc>
                <a:spcPct val="100000"/>
              </a:lnSpc>
              <a:spcBef>
                <a:spcPts val="2000"/>
              </a:spcBef>
              <a:buClrTx/>
            </a:pPr>
            <a:r>
              <a:rPr lang="en-US">
                <a:solidFill>
                  <a:srgbClr val="FFFFFF"/>
                </a:solidFill>
                <a:latin typeface="Source Sans Pro" panose="020B0503030403020204" pitchFamily="34" charset="0"/>
                <a:ea typeface="Source Sans Pro" panose="020B0503030403020204" pitchFamily="34" charset="0"/>
              </a:rPr>
              <a:t>Second Egress Routes for Constrained </a:t>
            </a:r>
            <a:br>
              <a:rPr lang="en-US">
                <a:solidFill>
                  <a:srgbClr val="FFFFFF"/>
                </a:solidFill>
                <a:latin typeface="Source Sans Pro" panose="020B0503030403020204" pitchFamily="34" charset="0"/>
                <a:ea typeface="Source Sans Pro" panose="020B0503030403020204" pitchFamily="34" charset="0"/>
              </a:rPr>
            </a:br>
            <a:r>
              <a:rPr lang="en-US">
                <a:solidFill>
                  <a:srgbClr val="FFFFFF"/>
                </a:solidFill>
                <a:latin typeface="Source Sans Pro" panose="020B0503030403020204" pitchFamily="34" charset="0"/>
                <a:ea typeface="Source Sans Pro" panose="020B0503030403020204" pitchFamily="34" charset="0"/>
              </a:rPr>
              <a:t>Parcel Groups</a:t>
            </a:r>
          </a:p>
          <a:p>
            <a:pPr marL="457177" indent="-457177" defTabSz="1828709">
              <a:lnSpc>
                <a:spcPct val="100000"/>
              </a:lnSpc>
              <a:spcBef>
                <a:spcPts val="2000"/>
              </a:spcBef>
              <a:buClrTx/>
            </a:pPr>
            <a:r>
              <a:rPr lang="en-US">
                <a:solidFill>
                  <a:srgbClr val="FFFFFF"/>
                </a:solidFill>
                <a:latin typeface="Source Sans Pro" panose="020B0503030403020204" pitchFamily="34" charset="0"/>
                <a:ea typeface="Source Sans Pro" panose="020B0503030403020204" pitchFamily="34" charset="0"/>
              </a:rPr>
              <a:t>Evacuation Wayfinding, Signs, And Barriers</a:t>
            </a:r>
          </a:p>
          <a:p>
            <a:pPr marL="457177" indent="-457177" defTabSz="1828709">
              <a:lnSpc>
                <a:spcPct val="100000"/>
              </a:lnSpc>
              <a:spcBef>
                <a:spcPts val="2000"/>
              </a:spcBef>
              <a:buClrTx/>
            </a:pPr>
            <a:r>
              <a:rPr lang="en-US">
                <a:solidFill>
                  <a:srgbClr val="FFFFFF"/>
                </a:solidFill>
                <a:latin typeface="Source Sans Pro" panose="020B0503030403020204" pitchFamily="34" charset="0"/>
                <a:ea typeface="Source Sans Pro" panose="020B0503030403020204" pitchFamily="34" charset="0"/>
              </a:rPr>
              <a:t>Dynamic Route Guidance and Monitoring System </a:t>
            </a:r>
          </a:p>
          <a:p>
            <a:pPr marL="457177" indent="-457177" defTabSz="1828709">
              <a:lnSpc>
                <a:spcPct val="100000"/>
              </a:lnSpc>
              <a:spcBef>
                <a:spcPts val="2000"/>
              </a:spcBef>
              <a:buClrTx/>
            </a:pPr>
            <a:r>
              <a:rPr lang="en-US">
                <a:solidFill>
                  <a:srgbClr val="FFFFFF"/>
                </a:solidFill>
                <a:latin typeface="Source Sans Pro" panose="020B0503030403020204" pitchFamily="34" charset="0"/>
                <a:ea typeface="Source Sans Pro" panose="020B0503030403020204" pitchFamily="34" charset="0"/>
              </a:rPr>
              <a:t>Hazard/Wildfire Early Detection Systems (Cameras, Drones)</a:t>
            </a:r>
          </a:p>
          <a:p>
            <a:pPr marL="457177" indent="-457177" defTabSz="1828709">
              <a:lnSpc>
                <a:spcPct val="100000"/>
              </a:lnSpc>
              <a:spcBef>
                <a:spcPts val="2000"/>
              </a:spcBef>
              <a:buClrTx/>
            </a:pPr>
            <a:r>
              <a:rPr lang="en-US">
                <a:solidFill>
                  <a:srgbClr val="FFFFFF"/>
                </a:solidFill>
                <a:latin typeface="Source Sans Pro" panose="020B0503030403020204" pitchFamily="34" charset="0"/>
                <a:ea typeface="Source Sans Pro" panose="020B0503030403020204" pitchFamily="34" charset="0"/>
              </a:rPr>
              <a:t>Communication System Hardening</a:t>
            </a:r>
          </a:p>
        </p:txBody>
      </p:sp>
      <p:sp>
        <p:nvSpPr>
          <p:cNvPr id="12" name="TextBox 11">
            <a:extLst>
              <a:ext uri="{FF2B5EF4-FFF2-40B4-BE49-F238E27FC236}">
                <a16:creationId xmlns:a16="http://schemas.microsoft.com/office/drawing/2014/main" id="{841901AA-1DD8-A9E8-033B-D460957E44ED}"/>
              </a:ext>
            </a:extLst>
          </p:cNvPr>
          <p:cNvSpPr txBox="1"/>
          <p:nvPr/>
        </p:nvSpPr>
        <p:spPr>
          <a:xfrm>
            <a:off x="16467703" y="3229749"/>
            <a:ext cx="5616720" cy="995465"/>
          </a:xfrm>
          <a:prstGeom prst="rect">
            <a:avLst/>
          </a:prstGeom>
          <a:noFill/>
        </p:spPr>
        <p:txBody>
          <a:bodyPr wrap="square" rtlCol="0">
            <a:spAutoFit/>
          </a:bodyPr>
          <a:lstStyle/>
          <a:p>
            <a:pPr defTabSz="914354">
              <a:lnSpc>
                <a:spcPts val="8000"/>
              </a:lnSpc>
              <a:buClrTx/>
            </a:pPr>
            <a:r>
              <a:rPr lang="en-US" sz="4000" b="1" kern="1200" spc="200">
                <a:solidFill>
                  <a:srgbClr val="D47743"/>
                </a:solidFill>
                <a:latin typeface="Source Sans Pro" panose="020B0503030403020204" pitchFamily="34" charset="0"/>
                <a:ea typeface="+mn-ea"/>
                <a:cs typeface="+mn-cs"/>
              </a:rPr>
              <a:t>Projects</a:t>
            </a:r>
          </a:p>
        </p:txBody>
      </p:sp>
      <p:pic>
        <p:nvPicPr>
          <p:cNvPr id="4" name="Picture 3" descr="Logo&#10;&#10;Description automatically generated with medium confidence">
            <a:extLst>
              <a:ext uri="{FF2B5EF4-FFF2-40B4-BE49-F238E27FC236}">
                <a16:creationId xmlns:a16="http://schemas.microsoft.com/office/drawing/2014/main" id="{55D45641-26AD-1011-B0F1-C2271D81E9DD}"/>
              </a:ext>
            </a:extLst>
          </p:cNvPr>
          <p:cNvPicPr>
            <a:picLocks noChangeAspect="1"/>
          </p:cNvPicPr>
          <p:nvPr/>
        </p:nvPicPr>
        <p:blipFill>
          <a:blip r:embed="rId3"/>
          <a:stretch>
            <a:fillRect/>
          </a:stretch>
        </p:blipFill>
        <p:spPr>
          <a:xfrm>
            <a:off x="886931" y="12489314"/>
            <a:ext cx="3137278" cy="598835"/>
          </a:xfrm>
          <a:prstGeom prst="rect">
            <a:avLst/>
          </a:prstGeom>
        </p:spPr>
      </p:pic>
    </p:spTree>
    <p:extLst>
      <p:ext uri="{BB962C8B-B14F-4D97-AF65-F5344CB8AC3E}">
        <p14:creationId xmlns:p14="http://schemas.microsoft.com/office/powerpoint/2010/main" val="8397843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91725" y="3116236"/>
            <a:ext cx="10828569" cy="889001"/>
          </a:xfrm>
        </p:spPr>
        <p:txBody>
          <a:bodyPr/>
          <a:lstStyle/>
          <a:p>
            <a:r>
              <a:rPr lang="en-US"/>
              <a:t>Table of Contents</a:t>
            </a:r>
            <a:endParaRPr lang="en-US">
              <a:solidFill>
                <a:srgbClr val="FF0000"/>
              </a:solidFill>
            </a:endParaRPr>
          </a:p>
        </p:txBody>
      </p:sp>
      <p:sp>
        <p:nvSpPr>
          <p:cNvPr id="4" name="Text Placeholder 3"/>
          <p:cNvSpPr>
            <a:spLocks noGrp="1"/>
          </p:cNvSpPr>
          <p:nvPr>
            <p:ph type="body" sz="quarter" idx="13"/>
          </p:nvPr>
        </p:nvSpPr>
        <p:spPr>
          <a:xfrm>
            <a:off x="1391725" y="4343399"/>
            <a:ext cx="18796327" cy="8433487"/>
          </a:xfrm>
        </p:spPr>
        <p:txBody>
          <a:bodyPr>
            <a:normAutofit/>
          </a:bodyPr>
          <a:lstStyle/>
          <a:p>
            <a:r>
              <a:rPr lang="en-US">
                <a:solidFill>
                  <a:srgbClr val="5F6665"/>
                </a:solidFill>
              </a:rPr>
              <a:t>Background on Safety Elements and Evacuation Planning</a:t>
            </a:r>
          </a:p>
          <a:p>
            <a:r>
              <a:rPr lang="en-US">
                <a:solidFill>
                  <a:srgbClr val="5F6665"/>
                </a:solidFill>
              </a:rPr>
              <a:t>Dynamic Traffic Assignment: Evacuations and Extreme Events</a:t>
            </a:r>
          </a:p>
          <a:p>
            <a:r>
              <a:rPr lang="en-US">
                <a:solidFill>
                  <a:srgbClr val="5F6665"/>
                </a:solidFill>
              </a:rPr>
              <a:t>Artificial Intelligence and Modeling in Wildfire Evacuation Planning</a:t>
            </a:r>
          </a:p>
          <a:p>
            <a:r>
              <a:rPr lang="en-US">
                <a:solidFill>
                  <a:srgbClr val="5F6665"/>
                </a:solidFill>
              </a:rPr>
              <a:t>Questions and Answers</a:t>
            </a:r>
          </a:p>
        </p:txBody>
      </p:sp>
    </p:spTree>
    <p:extLst>
      <p:ext uri="{BB962C8B-B14F-4D97-AF65-F5344CB8AC3E}">
        <p14:creationId xmlns:p14="http://schemas.microsoft.com/office/powerpoint/2010/main" val="7854905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EC55F0-2367-6F0C-746E-664DBB749304}"/>
              </a:ext>
            </a:extLst>
          </p:cNvPr>
          <p:cNvSpPr/>
          <p:nvPr/>
        </p:nvSpPr>
        <p:spPr>
          <a:xfrm>
            <a:off x="2" y="447"/>
            <a:ext cx="24365034" cy="13715107"/>
          </a:xfrm>
          <a:prstGeom prst="rect">
            <a:avLst/>
          </a:prstGeom>
          <a:gradFill flip="none" rotWithShape="1">
            <a:gsLst>
              <a:gs pos="0">
                <a:srgbClr val="48773C"/>
              </a:gs>
              <a:gs pos="57000">
                <a:schemeClr val="tx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Source Sans Pro" panose="020B0503030403020204" pitchFamily="34" charset="0"/>
            </a:endParaRPr>
          </a:p>
        </p:txBody>
      </p:sp>
      <p:cxnSp>
        <p:nvCxnSpPr>
          <p:cNvPr id="6" name="Straight Connector 5">
            <a:extLst>
              <a:ext uri="{FF2B5EF4-FFF2-40B4-BE49-F238E27FC236}">
                <a16:creationId xmlns:a16="http://schemas.microsoft.com/office/drawing/2014/main" id="{234C11AB-AFEE-F1FE-68BD-C07DB2B4D579}"/>
              </a:ext>
            </a:extLst>
          </p:cNvPr>
          <p:cNvCxnSpPr>
            <a:cxnSpLocks/>
          </p:cNvCxnSpPr>
          <p:nvPr/>
        </p:nvCxnSpPr>
        <p:spPr>
          <a:xfrm>
            <a:off x="1944953" y="4104265"/>
            <a:ext cx="236113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Content Placeholder 11">
            <a:extLst>
              <a:ext uri="{FF2B5EF4-FFF2-40B4-BE49-F238E27FC236}">
                <a16:creationId xmlns:a16="http://schemas.microsoft.com/office/drawing/2014/main" id="{2C356973-5713-0AAE-9D13-C9C66B4A6550}"/>
              </a:ext>
            </a:extLst>
          </p:cNvPr>
          <p:cNvSpPr txBox="1">
            <a:spLocks/>
          </p:cNvSpPr>
          <p:nvPr/>
        </p:nvSpPr>
        <p:spPr>
          <a:xfrm>
            <a:off x="1944952" y="6004085"/>
            <a:ext cx="5479933" cy="59643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709">
              <a:lnSpc>
                <a:spcPct val="100000"/>
              </a:lnSpc>
              <a:spcBef>
                <a:spcPts val="2000"/>
              </a:spcBef>
              <a:buClrTx/>
              <a:buNone/>
            </a:pPr>
            <a:r>
              <a:rPr lang="en-US" sz="3200">
                <a:solidFill>
                  <a:srgbClr val="FFFFFF"/>
                </a:solidFill>
                <a:latin typeface="Source Sans Pro" panose="020B0503030403020204" pitchFamily="34" charset="0"/>
                <a:ea typeface="Source Sans Pro" panose="020B0503030403020204" pitchFamily="34" charset="0"/>
              </a:rPr>
              <a:t>Who is affected when areas of the jurisdiction lose access in an emergency? </a:t>
            </a:r>
          </a:p>
          <a:p>
            <a:pPr marL="457177" indent="-457177" defTabSz="1828709">
              <a:lnSpc>
                <a:spcPct val="100000"/>
              </a:lnSpc>
              <a:spcBef>
                <a:spcPts val="2000"/>
              </a:spcBef>
              <a:buClrTx/>
            </a:pPr>
            <a:r>
              <a:rPr lang="en-US" sz="3200">
                <a:solidFill>
                  <a:srgbClr val="FFFFFF"/>
                </a:solidFill>
                <a:latin typeface="Source Sans Pro" panose="020B0503030403020204" pitchFamily="34" charset="0"/>
                <a:ea typeface="Source Sans Pro" panose="020B0503030403020204" pitchFamily="34" charset="0"/>
              </a:rPr>
              <a:t>Race/ethnicity </a:t>
            </a:r>
          </a:p>
          <a:p>
            <a:pPr marL="457177" indent="-457177" defTabSz="1828709">
              <a:lnSpc>
                <a:spcPct val="100000"/>
              </a:lnSpc>
              <a:spcBef>
                <a:spcPts val="2000"/>
              </a:spcBef>
              <a:buClrTx/>
            </a:pPr>
            <a:r>
              <a:rPr lang="en-US" sz="3200">
                <a:solidFill>
                  <a:srgbClr val="FFFFFF"/>
                </a:solidFill>
                <a:latin typeface="Source Sans Pro" panose="020B0503030403020204" pitchFamily="34" charset="0"/>
                <a:ea typeface="Source Sans Pro" panose="020B0503030403020204" pitchFamily="34" charset="0"/>
              </a:rPr>
              <a:t>Income</a:t>
            </a:r>
          </a:p>
          <a:p>
            <a:pPr marL="457177" indent="-457177" defTabSz="1828709">
              <a:lnSpc>
                <a:spcPct val="100000"/>
              </a:lnSpc>
              <a:spcBef>
                <a:spcPts val="2000"/>
              </a:spcBef>
              <a:buClrTx/>
            </a:pPr>
            <a:r>
              <a:rPr lang="en-US" sz="3200">
                <a:solidFill>
                  <a:srgbClr val="FFFFFF"/>
                </a:solidFill>
                <a:latin typeface="Source Sans Pro" panose="020B0503030403020204" pitchFamily="34" charset="0"/>
                <a:ea typeface="Source Sans Pro" panose="020B0503030403020204" pitchFamily="34" charset="0"/>
              </a:rPr>
              <a:t>Age</a:t>
            </a:r>
          </a:p>
          <a:p>
            <a:pPr marL="457177" indent="-457177" defTabSz="1828709">
              <a:lnSpc>
                <a:spcPct val="100000"/>
              </a:lnSpc>
              <a:spcBef>
                <a:spcPts val="2000"/>
              </a:spcBef>
              <a:buClrTx/>
            </a:pPr>
            <a:r>
              <a:rPr lang="en-US" sz="3200">
                <a:solidFill>
                  <a:srgbClr val="FFFFFF"/>
                </a:solidFill>
                <a:latin typeface="Source Sans Pro" panose="020B0503030403020204" pitchFamily="34" charset="0"/>
                <a:ea typeface="Source Sans Pro" panose="020B0503030403020204" pitchFamily="34" charset="0"/>
              </a:rPr>
              <a:t>Gender</a:t>
            </a:r>
          </a:p>
          <a:p>
            <a:pPr marL="457177" indent="-457177" defTabSz="1828709">
              <a:lnSpc>
                <a:spcPct val="100000"/>
              </a:lnSpc>
              <a:spcBef>
                <a:spcPts val="2000"/>
              </a:spcBef>
              <a:buClrTx/>
            </a:pPr>
            <a:r>
              <a:rPr lang="en-US" sz="3200">
                <a:solidFill>
                  <a:srgbClr val="FFFFFF"/>
                </a:solidFill>
                <a:latin typeface="Source Sans Pro" panose="020B0503030403020204" pitchFamily="34" charset="0"/>
                <a:ea typeface="Source Sans Pro" panose="020B0503030403020204" pitchFamily="34" charset="0"/>
              </a:rPr>
              <a:t>Employment sector</a:t>
            </a:r>
          </a:p>
        </p:txBody>
      </p:sp>
      <p:sp>
        <p:nvSpPr>
          <p:cNvPr id="5" name="TextBox 4">
            <a:extLst>
              <a:ext uri="{FF2B5EF4-FFF2-40B4-BE49-F238E27FC236}">
                <a16:creationId xmlns:a16="http://schemas.microsoft.com/office/drawing/2014/main" id="{FD008520-DABA-64BA-A6CA-75672F262081}"/>
              </a:ext>
            </a:extLst>
          </p:cNvPr>
          <p:cNvSpPr txBox="1"/>
          <p:nvPr/>
        </p:nvSpPr>
        <p:spPr>
          <a:xfrm>
            <a:off x="1691386" y="1469045"/>
            <a:ext cx="12642245" cy="2168414"/>
          </a:xfrm>
          <a:prstGeom prst="rect">
            <a:avLst/>
          </a:prstGeom>
          <a:noFill/>
        </p:spPr>
        <p:txBody>
          <a:bodyPr wrap="square" rtlCol="0">
            <a:spAutoFit/>
          </a:bodyPr>
          <a:lstStyle/>
          <a:p>
            <a:pPr defTabSz="914354">
              <a:lnSpc>
                <a:spcPts val="8000"/>
              </a:lnSpc>
              <a:buClrTx/>
            </a:pPr>
            <a:r>
              <a:rPr lang="en-US" sz="8400" b="1" kern="1200">
                <a:solidFill>
                  <a:srgbClr val="FFFFFF"/>
                </a:solidFill>
                <a:latin typeface="Source Sans Pro" panose="020B0503030403020204" pitchFamily="34" charset="0"/>
                <a:ea typeface="+mn-ea"/>
                <a:cs typeface="+mn-cs"/>
              </a:rPr>
              <a:t>Additional Planning</a:t>
            </a:r>
            <a:br>
              <a:rPr lang="en-US" sz="8400" b="1" kern="1200">
                <a:solidFill>
                  <a:srgbClr val="FFFFFF"/>
                </a:solidFill>
                <a:latin typeface="Source Sans Pro" panose="020B0503030403020204" pitchFamily="34" charset="0"/>
                <a:ea typeface="+mn-ea"/>
                <a:cs typeface="+mn-cs"/>
              </a:rPr>
            </a:br>
            <a:r>
              <a:rPr lang="en-US" sz="8400" b="1" kern="1200">
                <a:solidFill>
                  <a:srgbClr val="FFFFFF"/>
                </a:solidFill>
                <a:latin typeface="Source Sans Pro" panose="020B0503030403020204" pitchFamily="34" charset="0"/>
                <a:ea typeface="+mn-ea"/>
                <a:cs typeface="+mn-cs"/>
              </a:rPr>
              <a:t>Considerations</a:t>
            </a:r>
          </a:p>
        </p:txBody>
      </p:sp>
      <p:sp>
        <p:nvSpPr>
          <p:cNvPr id="8" name="TextBox 7">
            <a:extLst>
              <a:ext uri="{FF2B5EF4-FFF2-40B4-BE49-F238E27FC236}">
                <a16:creationId xmlns:a16="http://schemas.microsoft.com/office/drawing/2014/main" id="{DAF27B50-A773-003A-D0DA-C77A66A6F176}"/>
              </a:ext>
            </a:extLst>
          </p:cNvPr>
          <p:cNvSpPr txBox="1"/>
          <p:nvPr/>
        </p:nvSpPr>
        <p:spPr>
          <a:xfrm>
            <a:off x="1903655" y="4836373"/>
            <a:ext cx="2361140" cy="995465"/>
          </a:xfrm>
          <a:prstGeom prst="rect">
            <a:avLst/>
          </a:prstGeom>
          <a:noFill/>
        </p:spPr>
        <p:txBody>
          <a:bodyPr wrap="square" rtlCol="0">
            <a:spAutoFit/>
          </a:bodyPr>
          <a:lstStyle/>
          <a:p>
            <a:pPr defTabSz="914354">
              <a:lnSpc>
                <a:spcPts val="8000"/>
              </a:lnSpc>
              <a:buClrTx/>
            </a:pPr>
            <a:r>
              <a:rPr lang="en-US" sz="4000" b="1" kern="1200" spc="200">
                <a:solidFill>
                  <a:srgbClr val="D47743"/>
                </a:solidFill>
                <a:latin typeface="Source Sans Pro" panose="020B0503030403020204" pitchFamily="34" charset="0"/>
                <a:ea typeface="+mn-ea"/>
                <a:cs typeface="+mn-cs"/>
              </a:rPr>
              <a:t>Equity</a:t>
            </a:r>
          </a:p>
        </p:txBody>
      </p:sp>
      <p:sp>
        <p:nvSpPr>
          <p:cNvPr id="9" name="Content Placeholder 11">
            <a:extLst>
              <a:ext uri="{FF2B5EF4-FFF2-40B4-BE49-F238E27FC236}">
                <a16:creationId xmlns:a16="http://schemas.microsoft.com/office/drawing/2014/main" id="{2DBB69CB-C867-A7F5-4895-010EDAEE9421}"/>
              </a:ext>
            </a:extLst>
          </p:cNvPr>
          <p:cNvSpPr txBox="1">
            <a:spLocks/>
          </p:cNvSpPr>
          <p:nvPr/>
        </p:nvSpPr>
        <p:spPr>
          <a:xfrm>
            <a:off x="9366166" y="5987055"/>
            <a:ext cx="6430993" cy="61610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709">
              <a:lnSpc>
                <a:spcPct val="100000"/>
              </a:lnSpc>
              <a:spcBef>
                <a:spcPts val="2000"/>
              </a:spcBef>
              <a:buClrTx/>
              <a:buNone/>
            </a:pPr>
            <a:r>
              <a:rPr lang="en-US" sz="3200">
                <a:solidFill>
                  <a:srgbClr val="FFFFFF"/>
                </a:solidFill>
                <a:latin typeface="Source Sans Pro" panose="020B0503030403020204" pitchFamily="34" charset="0"/>
                <a:ea typeface="Source Sans Pro" panose="020B0503030403020204" pitchFamily="34" charset="0"/>
              </a:rPr>
              <a:t>Who might have a harder </a:t>
            </a:r>
            <a:br>
              <a:rPr lang="en-US" sz="3200">
                <a:solidFill>
                  <a:srgbClr val="FFFFFF"/>
                </a:solidFill>
                <a:latin typeface="Source Sans Pro" panose="020B0503030403020204" pitchFamily="34" charset="0"/>
                <a:ea typeface="Source Sans Pro" panose="020B0503030403020204" pitchFamily="34" charset="0"/>
              </a:rPr>
            </a:br>
            <a:r>
              <a:rPr lang="en-US" sz="3200">
                <a:solidFill>
                  <a:srgbClr val="FFFFFF"/>
                </a:solidFill>
                <a:latin typeface="Source Sans Pro" panose="020B0503030403020204" pitchFamily="34" charset="0"/>
                <a:ea typeface="Source Sans Pro" panose="020B0503030403020204" pitchFamily="34" charset="0"/>
              </a:rPr>
              <a:t>time evacuating?</a:t>
            </a:r>
          </a:p>
          <a:p>
            <a:pPr marL="457177" indent="-457177" defTabSz="1828709">
              <a:lnSpc>
                <a:spcPct val="100000"/>
              </a:lnSpc>
              <a:spcBef>
                <a:spcPts val="2000"/>
              </a:spcBef>
              <a:buClrTx/>
            </a:pPr>
            <a:r>
              <a:rPr lang="en-US" sz="3200">
                <a:solidFill>
                  <a:srgbClr val="FFFFFF"/>
                </a:solidFill>
                <a:latin typeface="Source Sans Pro" panose="020B0503030403020204" pitchFamily="34" charset="0"/>
                <a:ea typeface="Source Sans Pro" panose="020B0503030403020204" pitchFamily="34" charset="0"/>
              </a:rPr>
              <a:t>Vehicle ownership</a:t>
            </a:r>
          </a:p>
          <a:p>
            <a:pPr marL="457177" indent="-457177" defTabSz="1828709">
              <a:lnSpc>
                <a:spcPct val="100000"/>
              </a:lnSpc>
              <a:spcBef>
                <a:spcPts val="2000"/>
              </a:spcBef>
              <a:buClrTx/>
            </a:pPr>
            <a:r>
              <a:rPr lang="en-US" sz="3200">
                <a:solidFill>
                  <a:srgbClr val="FFFFFF"/>
                </a:solidFill>
                <a:latin typeface="Source Sans Pro" panose="020B0503030403020204" pitchFamily="34" charset="0"/>
                <a:ea typeface="Source Sans Pro" panose="020B0503030403020204" pitchFamily="34" charset="0"/>
              </a:rPr>
              <a:t>Household size</a:t>
            </a:r>
          </a:p>
          <a:p>
            <a:pPr marL="457177" indent="-457177" defTabSz="1828709">
              <a:lnSpc>
                <a:spcPct val="100000"/>
              </a:lnSpc>
              <a:spcBef>
                <a:spcPts val="2000"/>
              </a:spcBef>
              <a:buClrTx/>
            </a:pPr>
            <a:r>
              <a:rPr lang="en-US" sz="3200">
                <a:solidFill>
                  <a:srgbClr val="FFFFFF"/>
                </a:solidFill>
                <a:latin typeface="Source Sans Pro" panose="020B0503030403020204" pitchFamily="34" charset="0"/>
                <a:ea typeface="Source Sans Pro" panose="020B0503030403020204" pitchFamily="34" charset="0"/>
              </a:rPr>
              <a:t>Disability status</a:t>
            </a:r>
          </a:p>
          <a:p>
            <a:pPr marL="457177" indent="-457177" defTabSz="1828709">
              <a:lnSpc>
                <a:spcPct val="100000"/>
              </a:lnSpc>
              <a:spcBef>
                <a:spcPts val="2000"/>
              </a:spcBef>
              <a:buClrTx/>
            </a:pPr>
            <a:r>
              <a:rPr lang="en-US" sz="3200">
                <a:solidFill>
                  <a:srgbClr val="FFFFFF"/>
                </a:solidFill>
                <a:latin typeface="Source Sans Pro" panose="020B0503030403020204" pitchFamily="34" charset="0"/>
                <a:ea typeface="Source Sans Pro" panose="020B0503030403020204" pitchFamily="34" charset="0"/>
              </a:rPr>
              <a:t>Pets/animals</a:t>
            </a:r>
          </a:p>
          <a:p>
            <a:pPr marL="457177" indent="-457177" defTabSz="1828709">
              <a:lnSpc>
                <a:spcPct val="100000"/>
              </a:lnSpc>
              <a:spcBef>
                <a:spcPts val="2000"/>
              </a:spcBef>
              <a:buClrTx/>
            </a:pPr>
            <a:r>
              <a:rPr lang="en-US" sz="3200">
                <a:solidFill>
                  <a:srgbClr val="FFFFFF"/>
                </a:solidFill>
                <a:latin typeface="Source Sans Pro" panose="020B0503030403020204" pitchFamily="34" charset="0"/>
                <a:ea typeface="Source Sans Pro" panose="020B0503030403020204" pitchFamily="34" charset="0"/>
              </a:rPr>
              <a:t>Linguistic isolation</a:t>
            </a:r>
          </a:p>
          <a:p>
            <a:pPr marL="457177" indent="-457177" defTabSz="1828709">
              <a:lnSpc>
                <a:spcPct val="100000"/>
              </a:lnSpc>
              <a:spcBef>
                <a:spcPts val="2000"/>
              </a:spcBef>
              <a:buClrTx/>
            </a:pPr>
            <a:r>
              <a:rPr lang="en-US" sz="3200">
                <a:solidFill>
                  <a:srgbClr val="FFFFFF"/>
                </a:solidFill>
                <a:latin typeface="Source Sans Pro" panose="020B0503030403020204" pitchFamily="34" charset="0"/>
                <a:ea typeface="Source Sans Pro" panose="020B0503030403020204" pitchFamily="34" charset="0"/>
              </a:rPr>
              <a:t>Hospitals, schools, prisons, </a:t>
            </a:r>
            <a:br>
              <a:rPr lang="en-US" sz="3200">
                <a:solidFill>
                  <a:srgbClr val="FFFFFF"/>
                </a:solidFill>
                <a:latin typeface="Source Sans Pro" panose="020B0503030403020204" pitchFamily="34" charset="0"/>
                <a:ea typeface="Source Sans Pro" panose="020B0503030403020204" pitchFamily="34" charset="0"/>
              </a:rPr>
            </a:br>
            <a:r>
              <a:rPr lang="en-US" sz="3200">
                <a:solidFill>
                  <a:srgbClr val="FFFFFF"/>
                </a:solidFill>
                <a:latin typeface="Source Sans Pro" panose="020B0503030403020204" pitchFamily="34" charset="0"/>
                <a:ea typeface="Source Sans Pro" panose="020B0503030403020204" pitchFamily="34" charset="0"/>
              </a:rPr>
              <a:t>group homes, tourists</a:t>
            </a:r>
          </a:p>
        </p:txBody>
      </p:sp>
      <p:sp>
        <p:nvSpPr>
          <p:cNvPr id="10" name="TextBox 9">
            <a:extLst>
              <a:ext uri="{FF2B5EF4-FFF2-40B4-BE49-F238E27FC236}">
                <a16:creationId xmlns:a16="http://schemas.microsoft.com/office/drawing/2014/main" id="{AC44F9B4-9A68-86C0-94FB-519806820427}"/>
              </a:ext>
            </a:extLst>
          </p:cNvPr>
          <p:cNvSpPr txBox="1"/>
          <p:nvPr/>
        </p:nvSpPr>
        <p:spPr>
          <a:xfrm>
            <a:off x="9324868" y="4819342"/>
            <a:ext cx="4621581" cy="995465"/>
          </a:xfrm>
          <a:prstGeom prst="rect">
            <a:avLst/>
          </a:prstGeom>
          <a:noFill/>
        </p:spPr>
        <p:txBody>
          <a:bodyPr wrap="square" rtlCol="0">
            <a:spAutoFit/>
          </a:bodyPr>
          <a:lstStyle/>
          <a:p>
            <a:pPr defTabSz="914354">
              <a:lnSpc>
                <a:spcPts val="8000"/>
              </a:lnSpc>
              <a:buClrTx/>
            </a:pPr>
            <a:r>
              <a:rPr lang="en-US" sz="4000" b="1" kern="1200" spc="200">
                <a:solidFill>
                  <a:srgbClr val="D47743"/>
                </a:solidFill>
                <a:latin typeface="Source Sans Pro" panose="020B0503030403020204" pitchFamily="34" charset="0"/>
                <a:ea typeface="+mn-ea"/>
                <a:cs typeface="+mn-cs"/>
              </a:rPr>
              <a:t>Vulnerability</a:t>
            </a:r>
          </a:p>
        </p:txBody>
      </p:sp>
      <p:sp>
        <p:nvSpPr>
          <p:cNvPr id="11" name="Content Placeholder 11">
            <a:extLst>
              <a:ext uri="{FF2B5EF4-FFF2-40B4-BE49-F238E27FC236}">
                <a16:creationId xmlns:a16="http://schemas.microsoft.com/office/drawing/2014/main" id="{CA7A3912-A27A-DF20-CDF3-FF06683DD069}"/>
              </a:ext>
            </a:extLst>
          </p:cNvPr>
          <p:cNvSpPr txBox="1">
            <a:spLocks/>
          </p:cNvSpPr>
          <p:nvPr/>
        </p:nvSpPr>
        <p:spPr>
          <a:xfrm>
            <a:off x="16500943" y="6004086"/>
            <a:ext cx="7095650" cy="49838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709">
              <a:lnSpc>
                <a:spcPct val="100000"/>
              </a:lnSpc>
              <a:spcBef>
                <a:spcPts val="2000"/>
              </a:spcBef>
              <a:buClrTx/>
              <a:buNone/>
            </a:pPr>
            <a:r>
              <a:rPr lang="en-US" sz="3200">
                <a:solidFill>
                  <a:srgbClr val="FFFFFF"/>
                </a:solidFill>
                <a:latin typeface="Source Sans Pro" panose="020B0503030403020204" pitchFamily="34" charset="0"/>
                <a:ea typeface="Source Sans Pro" panose="020B0503030403020204" pitchFamily="34" charset="0"/>
              </a:rPr>
              <a:t>How does the jurisdiction intend to </a:t>
            </a:r>
            <a:br>
              <a:rPr lang="en-US" sz="3200">
                <a:solidFill>
                  <a:srgbClr val="FFFFFF"/>
                </a:solidFill>
                <a:latin typeface="Source Sans Pro" panose="020B0503030403020204" pitchFamily="34" charset="0"/>
                <a:ea typeface="Source Sans Pro" panose="020B0503030403020204" pitchFamily="34" charset="0"/>
              </a:rPr>
            </a:br>
            <a:r>
              <a:rPr lang="en-US" sz="3200">
                <a:solidFill>
                  <a:srgbClr val="FFFFFF"/>
                </a:solidFill>
                <a:latin typeface="Source Sans Pro" panose="020B0503030403020204" pitchFamily="34" charset="0"/>
                <a:ea typeface="Source Sans Pro" panose="020B0503030403020204" pitchFamily="34" charset="0"/>
              </a:rPr>
              <a:t>use the information revealed through the evacuation analysis?</a:t>
            </a:r>
          </a:p>
          <a:p>
            <a:pPr marL="457177" indent="-457177" defTabSz="1828709">
              <a:lnSpc>
                <a:spcPct val="100000"/>
              </a:lnSpc>
              <a:spcBef>
                <a:spcPts val="2000"/>
              </a:spcBef>
              <a:buClrTx/>
            </a:pPr>
            <a:r>
              <a:rPr lang="en-US" sz="3200">
                <a:solidFill>
                  <a:srgbClr val="FFFFFF"/>
                </a:solidFill>
                <a:latin typeface="Source Sans Pro" panose="020B0503030403020204" pitchFamily="34" charset="0"/>
                <a:ea typeface="Source Sans Pro" panose="020B0503030403020204" pitchFamily="34" charset="0"/>
              </a:rPr>
              <a:t>Inter-agency coordination </a:t>
            </a:r>
          </a:p>
          <a:p>
            <a:pPr marL="457177" indent="-457177" defTabSz="1828709">
              <a:lnSpc>
                <a:spcPct val="100000"/>
              </a:lnSpc>
              <a:spcBef>
                <a:spcPts val="2000"/>
              </a:spcBef>
              <a:buClrTx/>
            </a:pPr>
            <a:r>
              <a:rPr lang="en-US" sz="3200">
                <a:solidFill>
                  <a:srgbClr val="FFFFFF"/>
                </a:solidFill>
                <a:latin typeface="Source Sans Pro" panose="020B0503030403020204" pitchFamily="34" charset="0"/>
                <a:ea typeface="Source Sans Pro" panose="020B0503030403020204" pitchFamily="34" charset="0"/>
              </a:rPr>
              <a:t>Land use decisions</a:t>
            </a:r>
          </a:p>
          <a:p>
            <a:pPr marL="457177" indent="-457177" defTabSz="1828709">
              <a:lnSpc>
                <a:spcPct val="100000"/>
              </a:lnSpc>
              <a:spcBef>
                <a:spcPts val="2000"/>
              </a:spcBef>
              <a:buClrTx/>
            </a:pPr>
            <a:r>
              <a:rPr lang="en-US" sz="3200">
                <a:solidFill>
                  <a:srgbClr val="FFFFFF"/>
                </a:solidFill>
                <a:latin typeface="Source Sans Pro" panose="020B0503030403020204" pitchFamily="34" charset="0"/>
                <a:ea typeface="Source Sans Pro" panose="020B0503030403020204" pitchFamily="34" charset="0"/>
              </a:rPr>
              <a:t>Transportation operations plans, infrastructure, state of good repair </a:t>
            </a:r>
          </a:p>
        </p:txBody>
      </p:sp>
      <p:sp>
        <p:nvSpPr>
          <p:cNvPr id="12" name="TextBox 11">
            <a:extLst>
              <a:ext uri="{FF2B5EF4-FFF2-40B4-BE49-F238E27FC236}">
                <a16:creationId xmlns:a16="http://schemas.microsoft.com/office/drawing/2014/main" id="{841901AA-1DD8-A9E8-033B-D460957E44ED}"/>
              </a:ext>
            </a:extLst>
          </p:cNvPr>
          <p:cNvSpPr txBox="1"/>
          <p:nvPr/>
        </p:nvSpPr>
        <p:spPr>
          <a:xfrm>
            <a:off x="16459645" y="4836373"/>
            <a:ext cx="5616720" cy="995465"/>
          </a:xfrm>
          <a:prstGeom prst="rect">
            <a:avLst/>
          </a:prstGeom>
          <a:noFill/>
        </p:spPr>
        <p:txBody>
          <a:bodyPr wrap="square" rtlCol="0">
            <a:spAutoFit/>
          </a:bodyPr>
          <a:lstStyle/>
          <a:p>
            <a:pPr defTabSz="914354">
              <a:lnSpc>
                <a:spcPts val="8000"/>
              </a:lnSpc>
              <a:buClrTx/>
            </a:pPr>
            <a:r>
              <a:rPr lang="en-US" sz="4000" b="1" kern="1200" spc="200">
                <a:solidFill>
                  <a:srgbClr val="D47743"/>
                </a:solidFill>
                <a:latin typeface="Source Sans Pro" panose="020B0503030403020204" pitchFamily="34" charset="0"/>
                <a:ea typeface="+mn-ea"/>
                <a:cs typeface="+mn-cs"/>
              </a:rPr>
              <a:t>Policy Response</a:t>
            </a:r>
          </a:p>
        </p:txBody>
      </p:sp>
      <p:pic>
        <p:nvPicPr>
          <p:cNvPr id="4" name="Picture 3" descr="Logo&#10;&#10;Description automatically generated with medium confidence">
            <a:extLst>
              <a:ext uri="{FF2B5EF4-FFF2-40B4-BE49-F238E27FC236}">
                <a16:creationId xmlns:a16="http://schemas.microsoft.com/office/drawing/2014/main" id="{1D6E92FB-ACA4-C3BA-E6CA-D73E952A799F}"/>
              </a:ext>
            </a:extLst>
          </p:cNvPr>
          <p:cNvPicPr>
            <a:picLocks noChangeAspect="1"/>
          </p:cNvPicPr>
          <p:nvPr/>
        </p:nvPicPr>
        <p:blipFill>
          <a:blip r:embed="rId3"/>
          <a:stretch>
            <a:fillRect/>
          </a:stretch>
        </p:blipFill>
        <p:spPr>
          <a:xfrm>
            <a:off x="20286058" y="12428100"/>
            <a:ext cx="3137278" cy="598835"/>
          </a:xfrm>
          <a:prstGeom prst="rect">
            <a:avLst/>
          </a:prstGeom>
        </p:spPr>
      </p:pic>
    </p:spTree>
    <p:extLst>
      <p:ext uri="{BB962C8B-B14F-4D97-AF65-F5344CB8AC3E}">
        <p14:creationId xmlns:p14="http://schemas.microsoft.com/office/powerpoint/2010/main" val="28104009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ur blurry image of cars on a street&#10;&#10;Description automatically generated">
            <a:extLst>
              <a:ext uri="{FF2B5EF4-FFF2-40B4-BE49-F238E27FC236}">
                <a16:creationId xmlns:a16="http://schemas.microsoft.com/office/drawing/2014/main" id="{4737378B-8979-CBCE-3D52-64BCC61D0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47"/>
            <a:ext cx="24382413" cy="13715107"/>
          </a:xfrm>
          <a:prstGeom prst="rect">
            <a:avLst/>
          </a:prstGeom>
        </p:spPr>
      </p:pic>
      <p:sp>
        <p:nvSpPr>
          <p:cNvPr id="3" name="Title 1">
            <a:extLst>
              <a:ext uri="{FF2B5EF4-FFF2-40B4-BE49-F238E27FC236}">
                <a16:creationId xmlns:a16="http://schemas.microsoft.com/office/drawing/2014/main" id="{5255D6C6-E71A-6D95-2DDB-2E92F1183CAC}"/>
              </a:ext>
            </a:extLst>
          </p:cNvPr>
          <p:cNvSpPr txBox="1">
            <a:spLocks/>
          </p:cNvSpPr>
          <p:nvPr/>
        </p:nvSpPr>
        <p:spPr>
          <a:xfrm>
            <a:off x="6237964" y="4374900"/>
            <a:ext cx="11906477" cy="3606565"/>
          </a:xfrm>
          <a:prstGeom prst="rect">
            <a:avLst/>
          </a:prstGeom>
          <a:effectLst>
            <a:outerShdw dist="50800" dir="5400000" sx="1000" sy="1000" algn="ctr" rotWithShape="0">
              <a:srgbClr val="000000">
                <a:alpha val="0"/>
              </a:srgbClr>
            </a:outerShdw>
          </a:effectLst>
        </p:spPr>
        <p:txBody>
          <a:bodyPr vert="horz" lIns="182868" tIns="91434" rIns="182868" bIns="91434" rtlCol="0" anchor="b">
            <a:normAutofit/>
          </a:bodyPr>
          <a:lstStyle>
            <a:lvl1pPr algn="l" defTabSz="914400" rtl="0" eaLnBrk="1" latinLnBrk="0" hangingPunct="1">
              <a:lnSpc>
                <a:spcPct val="90000"/>
              </a:lnSpc>
              <a:spcBef>
                <a:spcPct val="0"/>
              </a:spcBef>
              <a:buNone/>
              <a:defRPr sz="6000" kern="1200">
                <a:solidFill>
                  <a:schemeClr val="tx2"/>
                </a:solidFill>
                <a:latin typeface="+mj-lt"/>
                <a:ea typeface="+mj-ea"/>
                <a:cs typeface="+mj-cs"/>
              </a:defRPr>
            </a:lvl1pPr>
          </a:lstStyle>
          <a:p>
            <a:pPr algn="ctr" defTabSz="1828709">
              <a:buClrTx/>
            </a:pPr>
            <a:r>
              <a:rPr lang="en-US" sz="11999" b="1" spc="600">
                <a:solidFill>
                  <a:srgbClr val="FFFFFF"/>
                </a:solidFill>
                <a:latin typeface="Source Sans Pro" panose="020B0503030403020204" pitchFamily="34" charset="0"/>
              </a:rPr>
              <a:t>THANK YOU</a:t>
            </a:r>
          </a:p>
          <a:p>
            <a:pPr algn="ctr" defTabSz="1828709">
              <a:buClrTx/>
            </a:pPr>
            <a:r>
              <a:rPr lang="en-US" sz="3600" b="1" spc="600">
                <a:solidFill>
                  <a:srgbClr val="FFFFFF"/>
                </a:solidFill>
                <a:latin typeface="Source Sans Pro"/>
                <a:ea typeface="Source Sans Pro"/>
              </a:rPr>
              <a:t>a.scher@fehrandpeers.com</a:t>
            </a:r>
          </a:p>
        </p:txBody>
      </p:sp>
      <p:pic>
        <p:nvPicPr>
          <p:cNvPr id="4" name="Picture 3" descr="Logo&#10;&#10;Description automatically generated with medium confidence">
            <a:extLst>
              <a:ext uri="{FF2B5EF4-FFF2-40B4-BE49-F238E27FC236}">
                <a16:creationId xmlns:a16="http://schemas.microsoft.com/office/drawing/2014/main" id="{BE390BE4-25FD-E284-3D37-E8C8FEC451A8}"/>
              </a:ext>
            </a:extLst>
          </p:cNvPr>
          <p:cNvPicPr>
            <a:picLocks noChangeAspect="1"/>
          </p:cNvPicPr>
          <p:nvPr/>
        </p:nvPicPr>
        <p:blipFill>
          <a:blip r:embed="rId4"/>
          <a:stretch>
            <a:fillRect/>
          </a:stretch>
        </p:blipFill>
        <p:spPr>
          <a:xfrm>
            <a:off x="10622565" y="12355917"/>
            <a:ext cx="3137278" cy="598835"/>
          </a:xfrm>
          <a:prstGeom prst="rect">
            <a:avLst/>
          </a:prstGeom>
        </p:spPr>
      </p:pic>
    </p:spTree>
    <p:extLst>
      <p:ext uri="{BB962C8B-B14F-4D97-AF65-F5344CB8AC3E}">
        <p14:creationId xmlns:p14="http://schemas.microsoft.com/office/powerpoint/2010/main" val="16409749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5"/>
          <p:cNvSpPr/>
          <p:nvPr/>
        </p:nvSpPr>
        <p:spPr>
          <a:xfrm rot="-2700000">
            <a:off x="20513279" y="2480897"/>
            <a:ext cx="8754206" cy="8754206"/>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418DC2"/>
          </a:solidFill>
          <a:ln>
            <a:noFill/>
          </a:ln>
        </p:spPr>
        <p:txBody>
          <a:bodyPr spcFirstLastPara="1" wrap="square" lIns="121925" tIns="60929" rIns="121925" bIns="60929" anchor="t" anchorCtr="0">
            <a:noAutofit/>
          </a:bodyPr>
          <a:lstStyle/>
          <a:p>
            <a:endParaRPr sz="2400">
              <a:solidFill>
                <a:schemeClr val="dk1"/>
              </a:solidFill>
              <a:latin typeface="Calibri"/>
              <a:ea typeface="Calibri"/>
              <a:cs typeface="Calibri"/>
              <a:sym typeface="Calibri"/>
            </a:endParaRPr>
          </a:p>
        </p:txBody>
      </p:sp>
      <p:sp>
        <p:nvSpPr>
          <p:cNvPr id="130" name="Google Shape;130;p25"/>
          <p:cNvSpPr/>
          <p:nvPr/>
        </p:nvSpPr>
        <p:spPr>
          <a:xfrm rot="2700000">
            <a:off x="20988713" y="2956334"/>
            <a:ext cx="7803332" cy="7803332"/>
          </a:xfrm>
          <a:custGeom>
            <a:avLst/>
            <a:gdLst/>
            <a:ahLst/>
            <a:cxnLst/>
            <a:rect l="l" t="t" r="r" b="b"/>
            <a:pathLst>
              <a:path w="1913890" h="1913890" extrusionOk="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EAF2EF"/>
          </a:solidFill>
          <a:ln>
            <a:noFill/>
          </a:ln>
        </p:spPr>
        <p:txBody>
          <a:bodyPr spcFirstLastPara="1" wrap="square" lIns="121925" tIns="60929" rIns="121925" bIns="60929" anchor="t" anchorCtr="0">
            <a:noAutofit/>
          </a:bodyPr>
          <a:lstStyle/>
          <a:p>
            <a:endParaRPr sz="2400">
              <a:solidFill>
                <a:schemeClr val="dk1"/>
              </a:solidFill>
              <a:latin typeface="Calibri"/>
              <a:ea typeface="Calibri"/>
              <a:cs typeface="Calibri"/>
              <a:sym typeface="Calibri"/>
            </a:endParaRPr>
          </a:p>
        </p:txBody>
      </p:sp>
      <p:sp>
        <p:nvSpPr>
          <p:cNvPr id="131" name="Google Shape;131;p25"/>
          <p:cNvSpPr/>
          <p:nvPr/>
        </p:nvSpPr>
        <p:spPr>
          <a:xfrm rot="2700000">
            <a:off x="15364894" y="10723788"/>
            <a:ext cx="8218582" cy="8218585"/>
          </a:xfrm>
          <a:custGeom>
            <a:avLst/>
            <a:gdLst/>
            <a:ahLst/>
            <a:cxnLst/>
            <a:rect l="l" t="t" r="r" b="b"/>
            <a:pathLst>
              <a:path w="1913890" h="1913890" extrusionOk="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DCEDFF"/>
          </a:solidFill>
          <a:ln>
            <a:noFill/>
          </a:ln>
        </p:spPr>
        <p:txBody>
          <a:bodyPr spcFirstLastPara="1" wrap="square" lIns="121925" tIns="60929" rIns="121925" bIns="60929" anchor="t" anchorCtr="0">
            <a:noAutofit/>
          </a:bodyPr>
          <a:lstStyle/>
          <a:p>
            <a:endParaRPr sz="2400">
              <a:solidFill>
                <a:schemeClr val="dk1"/>
              </a:solidFill>
              <a:latin typeface="Calibri"/>
              <a:ea typeface="Calibri"/>
              <a:cs typeface="Calibri"/>
              <a:sym typeface="Calibri"/>
            </a:endParaRPr>
          </a:p>
        </p:txBody>
      </p:sp>
      <p:sp>
        <p:nvSpPr>
          <p:cNvPr id="132" name="Google Shape;132;p25"/>
          <p:cNvSpPr/>
          <p:nvPr/>
        </p:nvSpPr>
        <p:spPr>
          <a:xfrm rot="2700000">
            <a:off x="15364893" y="-5226371"/>
            <a:ext cx="8218585" cy="8218585"/>
          </a:xfrm>
          <a:custGeom>
            <a:avLst/>
            <a:gdLst/>
            <a:ahLst/>
            <a:cxnLst/>
            <a:rect l="l" t="t" r="r" b="b"/>
            <a:pathLst>
              <a:path w="1913890" h="1913890" extrusionOk="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DCEDFF"/>
          </a:solidFill>
          <a:ln>
            <a:noFill/>
          </a:ln>
        </p:spPr>
        <p:txBody>
          <a:bodyPr spcFirstLastPara="1" wrap="square" lIns="121925" tIns="60929" rIns="121925" bIns="60929" anchor="t" anchorCtr="0">
            <a:noAutofit/>
          </a:bodyPr>
          <a:lstStyle/>
          <a:p>
            <a:endParaRPr sz="2400">
              <a:solidFill>
                <a:schemeClr val="dk1"/>
              </a:solidFill>
              <a:latin typeface="Calibri"/>
              <a:ea typeface="Calibri"/>
              <a:cs typeface="Calibri"/>
              <a:sym typeface="Calibri"/>
            </a:endParaRPr>
          </a:p>
        </p:txBody>
      </p:sp>
      <p:sp>
        <p:nvSpPr>
          <p:cNvPr id="133" name="Google Shape;133;p25"/>
          <p:cNvSpPr txBox="1"/>
          <p:nvPr/>
        </p:nvSpPr>
        <p:spPr>
          <a:xfrm>
            <a:off x="1789440" y="10065762"/>
            <a:ext cx="649366" cy="861774"/>
          </a:xfrm>
          <a:prstGeom prst="rect">
            <a:avLst/>
          </a:prstGeom>
          <a:noFill/>
          <a:ln>
            <a:noFill/>
          </a:ln>
        </p:spPr>
        <p:txBody>
          <a:bodyPr spcFirstLastPara="1" wrap="square" lIns="0" tIns="0" rIns="0" bIns="0" anchor="t" anchorCtr="0">
            <a:spAutoFit/>
          </a:bodyPr>
          <a:lstStyle/>
          <a:p>
            <a:pPr algn="ctr">
              <a:lnSpc>
                <a:spcPct val="140000"/>
              </a:lnSpc>
            </a:pPr>
            <a:r>
              <a:rPr lang="en" sz="4000" b="1">
                <a:solidFill>
                  <a:srgbClr val="FFFFFF"/>
                </a:solidFill>
                <a:latin typeface="Roboto"/>
                <a:ea typeface="Roboto"/>
                <a:cs typeface="Roboto"/>
                <a:sym typeface="Roboto"/>
              </a:rPr>
              <a:t>3</a:t>
            </a:r>
            <a:endParaRPr sz="1867"/>
          </a:p>
        </p:txBody>
      </p:sp>
      <p:sp>
        <p:nvSpPr>
          <p:cNvPr id="134" name="Google Shape;134;p25"/>
          <p:cNvSpPr txBox="1"/>
          <p:nvPr/>
        </p:nvSpPr>
        <p:spPr>
          <a:xfrm>
            <a:off x="845278" y="2067312"/>
            <a:ext cx="15258207" cy="5083443"/>
          </a:xfrm>
          <a:prstGeom prst="rect">
            <a:avLst/>
          </a:prstGeom>
          <a:noFill/>
          <a:ln>
            <a:noFill/>
          </a:ln>
        </p:spPr>
        <p:txBody>
          <a:bodyPr spcFirstLastPara="1" wrap="square" lIns="0" tIns="0" rIns="0" bIns="0" anchor="t" anchorCtr="0">
            <a:spAutoFit/>
          </a:bodyPr>
          <a:lstStyle/>
          <a:p>
            <a:pPr algn="ctr">
              <a:lnSpc>
                <a:spcPct val="130000"/>
              </a:lnSpc>
              <a:spcBef>
                <a:spcPts val="1067"/>
              </a:spcBef>
              <a:spcAft>
                <a:spcPts val="1067"/>
              </a:spcAft>
              <a:buClr>
                <a:schemeClr val="dk1"/>
              </a:buClr>
              <a:buSzPts val="1100"/>
            </a:pPr>
            <a:r>
              <a:rPr lang="en" sz="8000" b="1">
                <a:solidFill>
                  <a:srgbClr val="418DC2"/>
                </a:solidFill>
                <a:latin typeface="Roboto"/>
                <a:ea typeface="Roboto"/>
                <a:cs typeface="Roboto"/>
                <a:sym typeface="Roboto"/>
              </a:rPr>
              <a:t>Wildfire Preparedness: Artificial Intelligence and Modeling in Wildfire Evacuation Planning</a:t>
            </a:r>
            <a:endParaRPr sz="8000" b="1">
              <a:solidFill>
                <a:srgbClr val="418DC2"/>
              </a:solidFill>
              <a:highlight>
                <a:schemeClr val="lt1"/>
              </a:highlight>
              <a:latin typeface="Roboto"/>
              <a:ea typeface="Roboto"/>
              <a:cs typeface="Roboto"/>
              <a:sym typeface="Roboto"/>
            </a:endParaRPr>
          </a:p>
        </p:txBody>
      </p:sp>
      <p:sp>
        <p:nvSpPr>
          <p:cNvPr id="135" name="Google Shape;135;p25"/>
          <p:cNvSpPr txBox="1"/>
          <p:nvPr/>
        </p:nvSpPr>
        <p:spPr>
          <a:xfrm>
            <a:off x="4682421" y="7818872"/>
            <a:ext cx="7583925" cy="923330"/>
          </a:xfrm>
          <a:prstGeom prst="rect">
            <a:avLst/>
          </a:prstGeom>
          <a:noFill/>
          <a:ln>
            <a:noFill/>
          </a:ln>
        </p:spPr>
        <p:txBody>
          <a:bodyPr spcFirstLastPara="1" wrap="square" lIns="0" tIns="0" rIns="0" bIns="0" anchor="t" anchorCtr="0">
            <a:spAutoFit/>
          </a:bodyPr>
          <a:lstStyle/>
          <a:p>
            <a:pPr>
              <a:lnSpc>
                <a:spcPct val="125000"/>
              </a:lnSpc>
            </a:pPr>
            <a:r>
              <a:rPr lang="en" sz="4800">
                <a:solidFill>
                  <a:srgbClr val="2E3648"/>
                </a:solidFill>
                <a:latin typeface="Roboto"/>
                <a:ea typeface="Roboto"/>
                <a:cs typeface="Roboto"/>
                <a:sym typeface="Roboto"/>
              </a:rPr>
              <a:t>Bowen Kyle, </a:t>
            </a:r>
            <a:r>
              <a:rPr lang="en" sz="4800" err="1">
                <a:solidFill>
                  <a:srgbClr val="2E3648"/>
                </a:solidFill>
                <a:latin typeface="Roboto"/>
                <a:ea typeface="Roboto"/>
                <a:cs typeface="Roboto"/>
                <a:sym typeface="Roboto"/>
              </a:rPr>
              <a:t>Ladris</a:t>
            </a:r>
            <a:r>
              <a:rPr lang="en" sz="4800">
                <a:solidFill>
                  <a:srgbClr val="2E3648"/>
                </a:solidFill>
                <a:latin typeface="Roboto"/>
                <a:ea typeface="Roboto"/>
                <a:cs typeface="Roboto"/>
                <a:sym typeface="Roboto"/>
              </a:rPr>
              <a:t> CTO </a:t>
            </a:r>
            <a:endParaRPr sz="4800"/>
          </a:p>
        </p:txBody>
      </p:sp>
      <p:pic>
        <p:nvPicPr>
          <p:cNvPr id="136" name="Google Shape;136;p25" title="StandardLogo-100.jpg"/>
          <p:cNvPicPr preferRelativeResize="0"/>
          <p:nvPr/>
        </p:nvPicPr>
        <p:blipFill>
          <a:blip r:embed="rId3">
            <a:alphaModFix/>
          </a:blip>
          <a:stretch>
            <a:fillRect/>
          </a:stretch>
        </p:blipFill>
        <p:spPr>
          <a:xfrm>
            <a:off x="17217612" y="12251345"/>
            <a:ext cx="4876483" cy="975307"/>
          </a:xfrm>
          <a:prstGeom prst="rect">
            <a:avLst/>
          </a:prstGeom>
          <a:noFill/>
          <a:ln>
            <a:noFill/>
          </a:ln>
        </p:spPr>
      </p:pic>
      <p:sp>
        <p:nvSpPr>
          <p:cNvPr id="137" name="Google Shape;137;p25"/>
          <p:cNvSpPr txBox="1"/>
          <p:nvPr/>
        </p:nvSpPr>
        <p:spPr>
          <a:xfrm>
            <a:off x="1420041" y="9829740"/>
            <a:ext cx="14108681" cy="1846659"/>
          </a:xfrm>
          <a:prstGeom prst="rect">
            <a:avLst/>
          </a:prstGeom>
          <a:noFill/>
          <a:ln>
            <a:noFill/>
          </a:ln>
        </p:spPr>
        <p:txBody>
          <a:bodyPr spcFirstLastPara="1" wrap="square" lIns="0" tIns="0" rIns="0" bIns="0" anchor="t" anchorCtr="0">
            <a:spAutoFit/>
          </a:bodyPr>
          <a:lstStyle/>
          <a:p>
            <a:pPr algn="ctr">
              <a:lnSpc>
                <a:spcPct val="125000"/>
              </a:lnSpc>
            </a:pPr>
            <a:r>
              <a:rPr lang="en" sz="4800" b="1">
                <a:solidFill>
                  <a:srgbClr val="0D0D0D"/>
                </a:solidFill>
                <a:highlight>
                  <a:srgbClr val="FFFFFF"/>
                </a:highlight>
                <a:latin typeface="Roboto"/>
                <a:ea typeface="Roboto"/>
                <a:cs typeface="Roboto"/>
                <a:sym typeface="Roboto"/>
              </a:rPr>
              <a:t>Leveraging AI Technology for </a:t>
            </a:r>
            <a:endParaRPr sz="4800" b="1">
              <a:solidFill>
                <a:srgbClr val="0D0D0D"/>
              </a:solidFill>
              <a:highlight>
                <a:srgbClr val="FFFFFF"/>
              </a:highlight>
              <a:latin typeface="Roboto"/>
              <a:ea typeface="Roboto"/>
              <a:cs typeface="Roboto"/>
              <a:sym typeface="Roboto"/>
            </a:endParaRPr>
          </a:p>
          <a:p>
            <a:pPr algn="ctr">
              <a:lnSpc>
                <a:spcPct val="125000"/>
              </a:lnSpc>
            </a:pPr>
            <a:r>
              <a:rPr lang="en" sz="4800" b="1">
                <a:solidFill>
                  <a:srgbClr val="0D0D0D"/>
                </a:solidFill>
                <a:highlight>
                  <a:srgbClr val="FFFFFF"/>
                </a:highlight>
                <a:latin typeface="Roboto"/>
                <a:ea typeface="Roboto"/>
                <a:cs typeface="Roboto"/>
                <a:sym typeface="Roboto"/>
              </a:rPr>
              <a:t>Safe, Accurate and Efficient Evacuations</a:t>
            </a:r>
            <a:endParaRPr sz="4800" b="1">
              <a:solidFill>
                <a:schemeClr val="dk1"/>
              </a:solidFill>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6"/>
          <p:cNvSpPr txBox="1">
            <a:spLocks noGrp="1"/>
          </p:cNvSpPr>
          <p:nvPr>
            <p:ph type="title"/>
          </p:nvPr>
        </p:nvSpPr>
        <p:spPr>
          <a:xfrm>
            <a:off x="831146" y="801861"/>
            <a:ext cx="22720121" cy="1527101"/>
          </a:xfrm>
          <a:prstGeom prst="rect">
            <a:avLst/>
          </a:prstGeom>
        </p:spPr>
        <p:txBody>
          <a:bodyPr spcFirstLastPara="1" wrap="square" lIns="243784" tIns="243784" rIns="243784" bIns="243784" anchor="t" anchorCtr="0">
            <a:normAutofit/>
          </a:bodyPr>
          <a:lstStyle/>
          <a:p>
            <a:r>
              <a:rPr lang="en" sz="6400" b="1">
                <a:latin typeface="Roboto"/>
                <a:ea typeface="Roboto"/>
                <a:cs typeface="Roboto"/>
                <a:sym typeface="Roboto"/>
              </a:rPr>
              <a:t>Evacuations: No Longer a Rarity</a:t>
            </a:r>
            <a:endParaRPr sz="6400" b="1">
              <a:latin typeface="Roboto"/>
              <a:ea typeface="Roboto"/>
              <a:cs typeface="Roboto"/>
              <a:sym typeface="Roboto"/>
            </a:endParaRPr>
          </a:p>
        </p:txBody>
      </p:sp>
      <p:sp>
        <p:nvSpPr>
          <p:cNvPr id="143" name="Google Shape;143;p26"/>
          <p:cNvSpPr/>
          <p:nvPr/>
        </p:nvSpPr>
        <p:spPr>
          <a:xfrm>
            <a:off x="1318047" y="3286366"/>
            <a:ext cx="6560373" cy="6290790"/>
          </a:xfrm>
          <a:prstGeom prst="roundRect">
            <a:avLst>
              <a:gd name="adj" fmla="val 16667"/>
            </a:avLst>
          </a:prstGeom>
          <a:solidFill>
            <a:srgbClr val="418DC2"/>
          </a:solidFill>
          <a:ln w="9525" cap="flat" cmpd="sng">
            <a:solidFill>
              <a:schemeClr val="dk2"/>
            </a:solidFill>
            <a:prstDash val="solid"/>
            <a:round/>
            <a:headEnd type="none" w="sm" len="sm"/>
            <a:tailEnd type="none" w="sm" len="sm"/>
          </a:ln>
        </p:spPr>
        <p:txBody>
          <a:bodyPr spcFirstLastPara="1" wrap="square" lIns="243784" tIns="243784" rIns="243784" bIns="243784" anchor="ctr" anchorCtr="0">
            <a:noAutofit/>
          </a:bodyPr>
          <a:lstStyle/>
          <a:p>
            <a:pPr algn="ctr"/>
            <a:endParaRPr sz="3733"/>
          </a:p>
        </p:txBody>
      </p:sp>
      <p:sp>
        <p:nvSpPr>
          <p:cNvPr id="144" name="Google Shape;144;p26"/>
          <p:cNvSpPr txBox="1"/>
          <p:nvPr/>
        </p:nvSpPr>
        <p:spPr>
          <a:xfrm>
            <a:off x="1713955" y="3390036"/>
            <a:ext cx="5768424" cy="6994745"/>
          </a:xfrm>
          <a:prstGeom prst="rect">
            <a:avLst/>
          </a:prstGeom>
          <a:noFill/>
          <a:ln>
            <a:noFill/>
          </a:ln>
        </p:spPr>
        <p:txBody>
          <a:bodyPr spcFirstLastPara="1" wrap="square" lIns="243784" tIns="243784" rIns="243784" bIns="243784" anchor="t" anchorCtr="0">
            <a:noAutofit/>
          </a:bodyPr>
          <a:lstStyle/>
          <a:p>
            <a:pPr algn="ctr"/>
            <a:r>
              <a:rPr lang="en" sz="4800">
                <a:solidFill>
                  <a:schemeClr val="dk1"/>
                </a:solidFill>
                <a:latin typeface="Roboto"/>
                <a:ea typeface="Roboto"/>
                <a:cs typeface="Roboto"/>
                <a:sym typeface="Roboto"/>
              </a:rPr>
              <a:t>Evacuations of</a:t>
            </a:r>
            <a:r>
              <a:rPr lang="en" sz="4800">
                <a:solidFill>
                  <a:schemeClr val="dk2"/>
                </a:solidFill>
                <a:latin typeface="Roboto"/>
                <a:ea typeface="Roboto"/>
                <a:cs typeface="Roboto"/>
                <a:sym typeface="Roboto"/>
              </a:rPr>
              <a:t> </a:t>
            </a:r>
            <a:r>
              <a:rPr lang="en" sz="4800" b="1">
                <a:solidFill>
                  <a:schemeClr val="lt1"/>
                </a:solidFill>
                <a:latin typeface="Roboto"/>
                <a:ea typeface="Roboto"/>
                <a:cs typeface="Roboto"/>
                <a:sym typeface="Roboto"/>
              </a:rPr>
              <a:t>1,000</a:t>
            </a:r>
            <a:r>
              <a:rPr lang="en" sz="4800">
                <a:solidFill>
                  <a:schemeClr val="dk2"/>
                </a:solidFill>
                <a:latin typeface="Roboto"/>
                <a:ea typeface="Roboto"/>
                <a:cs typeface="Roboto"/>
                <a:sym typeface="Roboto"/>
              </a:rPr>
              <a:t> </a:t>
            </a:r>
            <a:r>
              <a:rPr lang="en" sz="4800">
                <a:solidFill>
                  <a:schemeClr val="dk1"/>
                </a:solidFill>
                <a:latin typeface="Roboto"/>
                <a:ea typeface="Roboto"/>
                <a:cs typeface="Roboto"/>
                <a:sym typeface="Roboto"/>
              </a:rPr>
              <a:t>or more people occur approximately every</a:t>
            </a:r>
            <a:r>
              <a:rPr lang="en" sz="4800" b="1">
                <a:solidFill>
                  <a:schemeClr val="dk2"/>
                </a:solidFill>
                <a:latin typeface="Roboto"/>
                <a:ea typeface="Roboto"/>
                <a:cs typeface="Roboto"/>
                <a:sym typeface="Roboto"/>
              </a:rPr>
              <a:t> </a:t>
            </a:r>
            <a:r>
              <a:rPr lang="en" sz="4800" b="1">
                <a:solidFill>
                  <a:schemeClr val="lt1"/>
                </a:solidFill>
                <a:latin typeface="Roboto"/>
                <a:ea typeface="Roboto"/>
                <a:cs typeface="Roboto"/>
                <a:sym typeface="Roboto"/>
              </a:rPr>
              <a:t>two to three weeks</a:t>
            </a:r>
            <a:r>
              <a:rPr lang="en" sz="4800">
                <a:solidFill>
                  <a:schemeClr val="dk2"/>
                </a:solidFill>
                <a:latin typeface="Roboto"/>
                <a:ea typeface="Roboto"/>
                <a:cs typeface="Roboto"/>
                <a:sym typeface="Roboto"/>
              </a:rPr>
              <a:t> </a:t>
            </a:r>
            <a:r>
              <a:rPr lang="en" sz="4800">
                <a:solidFill>
                  <a:schemeClr val="dk1"/>
                </a:solidFill>
                <a:latin typeface="Roboto"/>
                <a:ea typeface="Roboto"/>
                <a:cs typeface="Roboto"/>
                <a:sym typeface="Roboto"/>
              </a:rPr>
              <a:t>in the US</a:t>
            </a:r>
            <a:endParaRPr sz="4800">
              <a:solidFill>
                <a:schemeClr val="dk1"/>
              </a:solidFill>
              <a:latin typeface="Roboto"/>
              <a:ea typeface="Roboto"/>
              <a:cs typeface="Roboto"/>
              <a:sym typeface="Roboto"/>
            </a:endParaRPr>
          </a:p>
          <a:p>
            <a:pPr algn="ctr"/>
            <a:endParaRPr sz="4800">
              <a:solidFill>
                <a:srgbClr val="DCEDFF"/>
              </a:solidFill>
              <a:latin typeface="Roboto"/>
              <a:ea typeface="Roboto"/>
              <a:cs typeface="Roboto"/>
              <a:sym typeface="Roboto"/>
            </a:endParaRPr>
          </a:p>
          <a:p>
            <a:pPr algn="ctr"/>
            <a:r>
              <a:rPr lang="en" sz="2667">
                <a:solidFill>
                  <a:srgbClr val="DCEDFF"/>
                </a:solidFill>
                <a:latin typeface="Roboto"/>
                <a:ea typeface="Roboto"/>
                <a:cs typeface="Roboto"/>
                <a:sym typeface="Roboto"/>
              </a:rPr>
              <a:t>Sandia National Laboratories</a:t>
            </a:r>
            <a:endParaRPr sz="2667">
              <a:solidFill>
                <a:srgbClr val="DCEDFF"/>
              </a:solidFill>
              <a:latin typeface="Roboto"/>
              <a:ea typeface="Roboto"/>
              <a:cs typeface="Roboto"/>
              <a:sym typeface="Roboto"/>
            </a:endParaRPr>
          </a:p>
        </p:txBody>
      </p:sp>
      <p:sp>
        <p:nvSpPr>
          <p:cNvPr id="145" name="Google Shape;145;p26"/>
          <p:cNvSpPr/>
          <p:nvPr/>
        </p:nvSpPr>
        <p:spPr>
          <a:xfrm>
            <a:off x="8651236" y="3278233"/>
            <a:ext cx="6745961" cy="6384384"/>
          </a:xfrm>
          <a:prstGeom prst="roundRect">
            <a:avLst>
              <a:gd name="adj" fmla="val 16667"/>
            </a:avLst>
          </a:prstGeom>
          <a:solidFill>
            <a:srgbClr val="418DC2"/>
          </a:solidFill>
          <a:ln w="9525" cap="flat" cmpd="sng">
            <a:solidFill>
              <a:schemeClr val="dk2"/>
            </a:solidFill>
            <a:prstDash val="solid"/>
            <a:round/>
            <a:headEnd type="none" w="sm" len="sm"/>
            <a:tailEnd type="none" w="sm" len="sm"/>
          </a:ln>
        </p:spPr>
        <p:txBody>
          <a:bodyPr spcFirstLastPara="1" wrap="square" lIns="243784" tIns="243784" rIns="243784" bIns="243784" anchor="ctr" anchorCtr="0">
            <a:noAutofit/>
          </a:bodyPr>
          <a:lstStyle/>
          <a:p>
            <a:pPr algn="ctr"/>
            <a:endParaRPr sz="3733"/>
          </a:p>
        </p:txBody>
      </p:sp>
      <p:sp>
        <p:nvSpPr>
          <p:cNvPr id="146" name="Google Shape;146;p26"/>
          <p:cNvSpPr txBox="1"/>
          <p:nvPr/>
        </p:nvSpPr>
        <p:spPr>
          <a:xfrm>
            <a:off x="9068841" y="3370174"/>
            <a:ext cx="6084404" cy="6203596"/>
          </a:xfrm>
          <a:prstGeom prst="rect">
            <a:avLst/>
          </a:prstGeom>
          <a:noFill/>
          <a:ln>
            <a:noFill/>
          </a:ln>
        </p:spPr>
        <p:txBody>
          <a:bodyPr spcFirstLastPara="1" wrap="square" lIns="243784" tIns="243784" rIns="243784" bIns="243784" anchor="t" anchorCtr="0">
            <a:noAutofit/>
          </a:bodyPr>
          <a:lstStyle/>
          <a:p>
            <a:pPr algn="ctr">
              <a:lnSpc>
                <a:spcPct val="115000"/>
              </a:lnSpc>
            </a:pPr>
            <a:r>
              <a:rPr lang="en" sz="4800" b="1">
                <a:solidFill>
                  <a:schemeClr val="lt1"/>
                </a:solidFill>
                <a:latin typeface="Roboto"/>
                <a:ea typeface="Roboto"/>
                <a:cs typeface="Roboto"/>
                <a:sym typeface="Roboto"/>
              </a:rPr>
              <a:t>75%</a:t>
            </a:r>
            <a:r>
              <a:rPr lang="en" sz="4800">
                <a:solidFill>
                  <a:schemeClr val="dk2"/>
                </a:solidFill>
                <a:latin typeface="Roboto"/>
                <a:ea typeface="Roboto"/>
                <a:cs typeface="Roboto"/>
                <a:sym typeface="Roboto"/>
              </a:rPr>
              <a:t> </a:t>
            </a:r>
            <a:r>
              <a:rPr lang="en" sz="4800">
                <a:solidFill>
                  <a:schemeClr val="dk1"/>
                </a:solidFill>
                <a:latin typeface="Roboto"/>
                <a:ea typeface="Roboto"/>
                <a:cs typeface="Roboto"/>
                <a:sym typeface="Roboto"/>
              </a:rPr>
              <a:t>of these events involve small-scale evacuations of  fewer than</a:t>
            </a:r>
            <a:r>
              <a:rPr lang="en" sz="4800">
                <a:solidFill>
                  <a:schemeClr val="dk2"/>
                </a:solidFill>
                <a:latin typeface="Roboto"/>
                <a:ea typeface="Roboto"/>
                <a:cs typeface="Roboto"/>
                <a:sym typeface="Roboto"/>
              </a:rPr>
              <a:t> </a:t>
            </a:r>
            <a:r>
              <a:rPr lang="en" sz="4800" b="1">
                <a:solidFill>
                  <a:schemeClr val="lt1"/>
                </a:solidFill>
                <a:latin typeface="Roboto"/>
                <a:ea typeface="Roboto"/>
                <a:cs typeface="Roboto"/>
                <a:sym typeface="Roboto"/>
              </a:rPr>
              <a:t>5,000</a:t>
            </a:r>
            <a:r>
              <a:rPr lang="en" sz="4800" b="1">
                <a:solidFill>
                  <a:schemeClr val="dk2"/>
                </a:solidFill>
                <a:latin typeface="Roboto"/>
                <a:ea typeface="Roboto"/>
                <a:cs typeface="Roboto"/>
                <a:sym typeface="Roboto"/>
              </a:rPr>
              <a:t> </a:t>
            </a:r>
            <a:r>
              <a:rPr lang="en" sz="4800">
                <a:solidFill>
                  <a:schemeClr val="dk1"/>
                </a:solidFill>
                <a:latin typeface="Roboto"/>
                <a:ea typeface="Roboto"/>
                <a:cs typeface="Roboto"/>
                <a:sym typeface="Roboto"/>
              </a:rPr>
              <a:t>individuals</a:t>
            </a:r>
            <a:endParaRPr sz="4800">
              <a:solidFill>
                <a:schemeClr val="dk1"/>
              </a:solidFill>
              <a:latin typeface="Roboto"/>
              <a:ea typeface="Roboto"/>
              <a:cs typeface="Roboto"/>
              <a:sym typeface="Roboto"/>
            </a:endParaRPr>
          </a:p>
          <a:p>
            <a:pPr algn="ctr">
              <a:spcBef>
                <a:spcPts val="3200"/>
              </a:spcBef>
            </a:pPr>
            <a:endParaRPr sz="4800">
              <a:solidFill>
                <a:srgbClr val="DCEDFF"/>
              </a:solidFill>
              <a:latin typeface="Roboto"/>
              <a:ea typeface="Roboto"/>
              <a:cs typeface="Roboto"/>
              <a:sym typeface="Roboto"/>
            </a:endParaRPr>
          </a:p>
          <a:p>
            <a:pPr algn="ctr"/>
            <a:r>
              <a:rPr lang="en" sz="2667">
                <a:solidFill>
                  <a:srgbClr val="DCEDFF"/>
                </a:solidFill>
                <a:latin typeface="Roboto"/>
                <a:ea typeface="Roboto"/>
                <a:cs typeface="Roboto"/>
                <a:sym typeface="Roboto"/>
              </a:rPr>
              <a:t>Sandia National Laboratories</a:t>
            </a:r>
            <a:endParaRPr sz="2667">
              <a:solidFill>
                <a:srgbClr val="DCEDFF"/>
              </a:solidFill>
              <a:latin typeface="Roboto"/>
              <a:ea typeface="Roboto"/>
              <a:cs typeface="Roboto"/>
              <a:sym typeface="Roboto"/>
            </a:endParaRPr>
          </a:p>
        </p:txBody>
      </p:sp>
      <p:sp>
        <p:nvSpPr>
          <p:cNvPr id="147" name="Google Shape;147;p26"/>
          <p:cNvSpPr/>
          <p:nvPr/>
        </p:nvSpPr>
        <p:spPr>
          <a:xfrm>
            <a:off x="16170014" y="3189306"/>
            <a:ext cx="6919549" cy="6384384"/>
          </a:xfrm>
          <a:prstGeom prst="roundRect">
            <a:avLst>
              <a:gd name="adj" fmla="val 16667"/>
            </a:avLst>
          </a:prstGeom>
          <a:solidFill>
            <a:srgbClr val="418DC2"/>
          </a:solidFill>
          <a:ln w="9525" cap="flat" cmpd="sng">
            <a:solidFill>
              <a:schemeClr val="dk2"/>
            </a:solidFill>
            <a:prstDash val="solid"/>
            <a:round/>
            <a:headEnd type="none" w="sm" len="sm"/>
            <a:tailEnd type="none" w="sm" len="sm"/>
          </a:ln>
        </p:spPr>
        <p:txBody>
          <a:bodyPr spcFirstLastPara="1" wrap="square" lIns="243784" tIns="243784" rIns="243784" bIns="243784" anchor="ctr" anchorCtr="0">
            <a:noAutofit/>
          </a:bodyPr>
          <a:lstStyle/>
          <a:p>
            <a:pPr algn="ctr"/>
            <a:endParaRPr sz="3733"/>
          </a:p>
        </p:txBody>
      </p:sp>
      <p:sp>
        <p:nvSpPr>
          <p:cNvPr id="148" name="Google Shape;148;p26"/>
          <p:cNvSpPr txBox="1"/>
          <p:nvPr/>
        </p:nvSpPr>
        <p:spPr>
          <a:xfrm>
            <a:off x="16587626" y="3278225"/>
            <a:ext cx="6084404" cy="5999609"/>
          </a:xfrm>
          <a:prstGeom prst="rect">
            <a:avLst/>
          </a:prstGeom>
          <a:noFill/>
          <a:ln>
            <a:noFill/>
          </a:ln>
        </p:spPr>
        <p:txBody>
          <a:bodyPr spcFirstLastPara="1" wrap="square" lIns="243784" tIns="243784" rIns="243784" bIns="243784" anchor="t" anchorCtr="0">
            <a:noAutofit/>
          </a:bodyPr>
          <a:lstStyle/>
          <a:p>
            <a:pPr algn="ctr">
              <a:lnSpc>
                <a:spcPct val="115000"/>
              </a:lnSpc>
            </a:pPr>
            <a:r>
              <a:rPr lang="en" sz="4800">
                <a:solidFill>
                  <a:schemeClr val="dk1"/>
                </a:solidFill>
                <a:latin typeface="Roboto"/>
                <a:ea typeface="Roboto"/>
                <a:cs typeface="Roboto"/>
                <a:sym typeface="Roboto"/>
              </a:rPr>
              <a:t>Disasters displaced more than </a:t>
            </a:r>
            <a:r>
              <a:rPr lang="en" sz="4800" b="1">
                <a:solidFill>
                  <a:schemeClr val="lt1"/>
                </a:solidFill>
                <a:latin typeface="Roboto"/>
                <a:ea typeface="Roboto"/>
                <a:cs typeface="Roboto"/>
                <a:sym typeface="Roboto"/>
              </a:rPr>
              <a:t>3 million</a:t>
            </a:r>
            <a:r>
              <a:rPr lang="en" sz="4800">
                <a:solidFill>
                  <a:schemeClr val="dk2"/>
                </a:solidFill>
                <a:latin typeface="Roboto"/>
                <a:ea typeface="Roboto"/>
                <a:cs typeface="Roboto"/>
                <a:sym typeface="Roboto"/>
              </a:rPr>
              <a:t> </a:t>
            </a:r>
            <a:r>
              <a:rPr lang="en" sz="4800">
                <a:solidFill>
                  <a:schemeClr val="dk1"/>
                </a:solidFill>
                <a:latin typeface="Roboto"/>
                <a:ea typeface="Roboto"/>
                <a:cs typeface="Roboto"/>
                <a:sym typeface="Roboto"/>
              </a:rPr>
              <a:t>Americans in 2022</a:t>
            </a:r>
            <a:endParaRPr sz="4800">
              <a:solidFill>
                <a:schemeClr val="dk1"/>
              </a:solidFill>
              <a:latin typeface="Roboto"/>
              <a:ea typeface="Roboto"/>
              <a:cs typeface="Roboto"/>
              <a:sym typeface="Roboto"/>
            </a:endParaRPr>
          </a:p>
          <a:p>
            <a:pPr algn="ctr">
              <a:lnSpc>
                <a:spcPct val="115000"/>
              </a:lnSpc>
              <a:spcBef>
                <a:spcPts val="3200"/>
              </a:spcBef>
            </a:pPr>
            <a:endParaRPr sz="4800">
              <a:solidFill>
                <a:schemeClr val="dk2"/>
              </a:solidFill>
              <a:latin typeface="Roboto"/>
              <a:ea typeface="Roboto"/>
              <a:cs typeface="Roboto"/>
              <a:sym typeface="Roboto"/>
            </a:endParaRPr>
          </a:p>
          <a:p>
            <a:pPr algn="ctr">
              <a:lnSpc>
                <a:spcPct val="115000"/>
              </a:lnSpc>
              <a:spcBef>
                <a:spcPts val="3200"/>
              </a:spcBef>
            </a:pPr>
            <a:r>
              <a:rPr lang="en" sz="4800">
                <a:solidFill>
                  <a:schemeClr val="dk2"/>
                </a:solidFill>
                <a:latin typeface="Roboto"/>
                <a:ea typeface="Roboto"/>
                <a:cs typeface="Roboto"/>
                <a:sym typeface="Roboto"/>
              </a:rPr>
              <a:t> </a:t>
            </a:r>
            <a:endParaRPr sz="4800">
              <a:solidFill>
                <a:schemeClr val="dk2"/>
              </a:solidFill>
              <a:latin typeface="Roboto"/>
              <a:ea typeface="Roboto"/>
              <a:cs typeface="Roboto"/>
              <a:sym typeface="Roboto"/>
            </a:endParaRPr>
          </a:p>
          <a:p>
            <a:pPr algn="ctr">
              <a:lnSpc>
                <a:spcPct val="115000"/>
              </a:lnSpc>
              <a:spcBef>
                <a:spcPts val="3200"/>
              </a:spcBef>
              <a:spcAft>
                <a:spcPts val="3200"/>
              </a:spcAft>
            </a:pPr>
            <a:r>
              <a:rPr lang="en" sz="2667">
                <a:solidFill>
                  <a:schemeClr val="lt1"/>
                </a:solidFill>
                <a:latin typeface="Roboto"/>
                <a:ea typeface="Roboto"/>
                <a:cs typeface="Roboto"/>
                <a:sym typeface="Roboto"/>
              </a:rPr>
              <a:t>Census Bureau</a:t>
            </a:r>
            <a:endParaRPr sz="2667">
              <a:solidFill>
                <a:schemeClr val="lt1"/>
              </a:solidFill>
              <a:latin typeface="Roboto"/>
              <a:ea typeface="Roboto"/>
              <a:cs typeface="Roboto"/>
              <a:sym typeface="Roboto"/>
            </a:endParaRPr>
          </a:p>
        </p:txBody>
      </p:sp>
      <p:sp>
        <p:nvSpPr>
          <p:cNvPr id="149" name="Google Shape;149;p26"/>
          <p:cNvSpPr txBox="1"/>
          <p:nvPr/>
        </p:nvSpPr>
        <p:spPr>
          <a:xfrm>
            <a:off x="3634830" y="10722483"/>
            <a:ext cx="17222879" cy="2035316"/>
          </a:xfrm>
          <a:prstGeom prst="rect">
            <a:avLst/>
          </a:prstGeom>
          <a:noFill/>
          <a:ln>
            <a:noFill/>
          </a:ln>
        </p:spPr>
        <p:txBody>
          <a:bodyPr spcFirstLastPara="1" wrap="square" lIns="243784" tIns="243784" rIns="243784" bIns="243784" anchor="t" anchorCtr="0">
            <a:spAutoFit/>
          </a:bodyPr>
          <a:lstStyle/>
          <a:p>
            <a:pPr>
              <a:lnSpc>
                <a:spcPct val="115000"/>
              </a:lnSpc>
              <a:spcAft>
                <a:spcPts val="3200"/>
              </a:spcAft>
            </a:pPr>
            <a:r>
              <a:rPr lang="en" sz="6400">
                <a:solidFill>
                  <a:schemeClr val="dk2"/>
                </a:solidFill>
                <a:latin typeface="Roboto"/>
                <a:ea typeface="Roboto"/>
                <a:cs typeface="Roboto"/>
                <a:sym typeface="Roboto"/>
              </a:rPr>
              <a:t>Evacuations can happen </a:t>
            </a:r>
            <a:r>
              <a:rPr lang="en" sz="6400" b="1">
                <a:solidFill>
                  <a:schemeClr val="dk2"/>
                </a:solidFill>
                <a:latin typeface="Roboto"/>
                <a:ea typeface="Roboto"/>
                <a:cs typeface="Roboto"/>
                <a:sym typeface="Roboto"/>
              </a:rPr>
              <a:t>anywhere</a:t>
            </a:r>
            <a:r>
              <a:rPr lang="en" sz="6400">
                <a:solidFill>
                  <a:schemeClr val="dk2"/>
                </a:solidFill>
                <a:latin typeface="Roboto"/>
                <a:ea typeface="Roboto"/>
                <a:cs typeface="Roboto"/>
                <a:sym typeface="Roboto"/>
              </a:rPr>
              <a:t>, </a:t>
            </a:r>
            <a:r>
              <a:rPr lang="en" sz="6400" b="1">
                <a:solidFill>
                  <a:schemeClr val="dk2"/>
                </a:solidFill>
                <a:latin typeface="Roboto"/>
                <a:ea typeface="Roboto"/>
                <a:cs typeface="Roboto"/>
                <a:sym typeface="Roboto"/>
              </a:rPr>
              <a:t>anytime</a:t>
            </a:r>
            <a:endParaRPr sz="6400" b="1">
              <a:latin typeface="Roboto"/>
              <a:ea typeface="Roboto"/>
              <a:cs typeface="Roboto"/>
              <a:sym typeface="Roboto"/>
            </a:endParaRPr>
          </a:p>
        </p:txBody>
      </p:sp>
      <p:pic>
        <p:nvPicPr>
          <p:cNvPr id="150" name="Google Shape;150;p26" title="StandardLogo-100.jpg"/>
          <p:cNvPicPr preferRelativeResize="0"/>
          <p:nvPr/>
        </p:nvPicPr>
        <p:blipFill>
          <a:blip r:embed="rId3">
            <a:alphaModFix/>
          </a:blip>
          <a:stretch>
            <a:fillRect/>
          </a:stretch>
        </p:blipFill>
        <p:spPr>
          <a:xfrm>
            <a:off x="19394337" y="12610588"/>
            <a:ext cx="4876483" cy="97530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7"/>
          <p:cNvSpPr txBox="1">
            <a:spLocks noGrp="1"/>
          </p:cNvSpPr>
          <p:nvPr>
            <p:ph type="title"/>
          </p:nvPr>
        </p:nvSpPr>
        <p:spPr>
          <a:xfrm>
            <a:off x="831146" y="780729"/>
            <a:ext cx="22720121" cy="1527101"/>
          </a:xfrm>
          <a:prstGeom prst="rect">
            <a:avLst/>
          </a:prstGeom>
        </p:spPr>
        <p:txBody>
          <a:bodyPr spcFirstLastPara="1" wrap="square" lIns="243784" tIns="243784" rIns="243784" bIns="243784" anchor="t" anchorCtr="0">
            <a:normAutofit fontScale="90000"/>
          </a:bodyPr>
          <a:lstStyle/>
          <a:p>
            <a:pPr>
              <a:lnSpc>
                <a:spcPct val="160000"/>
              </a:lnSpc>
              <a:spcBef>
                <a:spcPts val="3733"/>
              </a:spcBef>
              <a:spcAft>
                <a:spcPts val="1067"/>
              </a:spcAft>
              <a:buClr>
                <a:schemeClr val="dk1"/>
              </a:buClr>
              <a:buSzPts val="1100"/>
            </a:pPr>
            <a:r>
              <a:rPr lang="en" sz="6400" b="1">
                <a:solidFill>
                  <a:srgbClr val="0D0D0D"/>
                </a:solidFill>
                <a:highlight>
                  <a:srgbClr val="FFFFFF"/>
                </a:highlight>
                <a:latin typeface="Roboto"/>
                <a:ea typeface="Roboto"/>
                <a:cs typeface="Roboto"/>
                <a:sym typeface="Roboto"/>
              </a:rPr>
              <a:t>Introduction to AI in Evacuation Planning</a:t>
            </a:r>
            <a:endParaRPr sz="6400"/>
          </a:p>
        </p:txBody>
      </p:sp>
      <p:sp>
        <p:nvSpPr>
          <p:cNvPr id="156" name="Google Shape;156;p27"/>
          <p:cNvSpPr txBox="1">
            <a:spLocks noGrp="1"/>
          </p:cNvSpPr>
          <p:nvPr>
            <p:ph type="body" idx="1"/>
          </p:nvPr>
        </p:nvSpPr>
        <p:spPr>
          <a:xfrm>
            <a:off x="831146" y="3073513"/>
            <a:ext cx="18663585" cy="9109807"/>
          </a:xfrm>
          <a:prstGeom prst="rect">
            <a:avLst/>
          </a:prstGeom>
        </p:spPr>
        <p:txBody>
          <a:bodyPr spcFirstLastPara="1" wrap="square" lIns="243784" tIns="243784" rIns="243784" bIns="243784" anchor="t" anchorCtr="0">
            <a:normAutofit/>
          </a:bodyPr>
          <a:lstStyle/>
          <a:p>
            <a:pPr indent="-880478">
              <a:buClr>
                <a:srgbClr val="0D0D0D"/>
              </a:buClr>
              <a:buSzPts val="1600"/>
              <a:buFont typeface="Roboto"/>
              <a:buChar char="●"/>
            </a:pPr>
            <a:r>
              <a:rPr lang="en" sz="4266">
                <a:solidFill>
                  <a:srgbClr val="0D0D0D"/>
                </a:solidFill>
                <a:highlight>
                  <a:srgbClr val="FFFFFF"/>
                </a:highlight>
                <a:latin typeface="Roboto"/>
                <a:ea typeface="Roboto"/>
                <a:cs typeface="Roboto"/>
                <a:sym typeface="Roboto"/>
              </a:rPr>
              <a:t>What is AI?</a:t>
            </a:r>
            <a:endParaRPr sz="4266">
              <a:solidFill>
                <a:srgbClr val="0D0D0D"/>
              </a:solidFill>
              <a:highlight>
                <a:srgbClr val="FFFFFF"/>
              </a:highlight>
              <a:latin typeface="Roboto"/>
              <a:ea typeface="Roboto"/>
              <a:cs typeface="Roboto"/>
              <a:sym typeface="Roboto"/>
            </a:endParaRPr>
          </a:p>
          <a:p>
            <a:pPr lvl="1" indent="-812749">
              <a:buClr>
                <a:srgbClr val="0D0D0D"/>
              </a:buClr>
              <a:buSzPts val="1200"/>
              <a:buFont typeface="Roboto"/>
              <a:buChar char="○"/>
            </a:pPr>
            <a:r>
              <a:rPr lang="en" sz="3200">
                <a:solidFill>
                  <a:srgbClr val="0D0D0D"/>
                </a:solidFill>
                <a:highlight>
                  <a:srgbClr val="FFFFFF"/>
                </a:highlight>
                <a:latin typeface="Roboto"/>
                <a:ea typeface="Roboto"/>
                <a:cs typeface="Roboto"/>
                <a:sym typeface="Roboto"/>
              </a:rPr>
              <a:t>Artificial Intelligence (AI) is a field of study and technology development focused on building machines and systems capable of performing tasks that typically require human intelligence. These tasks include learning from data, recognizing patterns, making decisions, and understanding natural language.</a:t>
            </a:r>
            <a:endParaRPr sz="3200">
              <a:solidFill>
                <a:srgbClr val="0D0D0D"/>
              </a:solidFill>
              <a:highlight>
                <a:srgbClr val="FFFFFF"/>
              </a:highlight>
              <a:latin typeface="Roboto"/>
              <a:ea typeface="Roboto"/>
              <a:cs typeface="Roboto"/>
              <a:sym typeface="Roboto"/>
            </a:endParaRPr>
          </a:p>
          <a:p>
            <a:pPr marL="2438248" indent="0">
              <a:spcBef>
                <a:spcPts val="3200"/>
              </a:spcBef>
              <a:buNone/>
            </a:pPr>
            <a:r>
              <a:rPr lang="en" sz="2933" i="1">
                <a:solidFill>
                  <a:srgbClr val="0D0D0D"/>
                </a:solidFill>
                <a:highlight>
                  <a:srgbClr val="FFFFFF"/>
                </a:highlight>
                <a:latin typeface="Roboto"/>
                <a:ea typeface="Roboto"/>
                <a:cs typeface="Roboto"/>
                <a:sym typeface="Roboto"/>
              </a:rPr>
              <a:t>Source: National Artificial Intelligence Initiative Office (NAIIO)</a:t>
            </a:r>
            <a:endParaRPr sz="2933" i="1">
              <a:solidFill>
                <a:srgbClr val="0D0D0D"/>
              </a:solidFill>
              <a:highlight>
                <a:srgbClr val="FFFFFF"/>
              </a:highlight>
              <a:latin typeface="Roboto"/>
              <a:ea typeface="Roboto"/>
              <a:cs typeface="Roboto"/>
              <a:sym typeface="Roboto"/>
            </a:endParaRPr>
          </a:p>
          <a:p>
            <a:pPr marL="0" indent="0">
              <a:spcBef>
                <a:spcPts val="3200"/>
              </a:spcBef>
              <a:buNone/>
            </a:pPr>
            <a:endParaRPr sz="3200" i="1">
              <a:solidFill>
                <a:srgbClr val="0D0D0D"/>
              </a:solidFill>
              <a:highlight>
                <a:srgbClr val="FFFFFF"/>
              </a:highlight>
              <a:latin typeface="Roboto"/>
              <a:ea typeface="Roboto"/>
              <a:cs typeface="Roboto"/>
              <a:sym typeface="Roboto"/>
            </a:endParaRPr>
          </a:p>
          <a:p>
            <a:pPr indent="-880478">
              <a:spcBef>
                <a:spcPts val="3200"/>
              </a:spcBef>
              <a:buClr>
                <a:srgbClr val="0D0D0D"/>
              </a:buClr>
              <a:buSzPts val="1600"/>
              <a:buFont typeface="Roboto"/>
              <a:buChar char="●"/>
            </a:pPr>
            <a:r>
              <a:rPr lang="en" sz="4266">
                <a:solidFill>
                  <a:srgbClr val="0D0D0D"/>
                </a:solidFill>
                <a:highlight>
                  <a:srgbClr val="FFFFFF"/>
                </a:highlight>
                <a:latin typeface="Roboto"/>
                <a:ea typeface="Roboto"/>
                <a:cs typeface="Roboto"/>
                <a:sym typeface="Roboto"/>
              </a:rPr>
              <a:t>How can AI be Applied to Evacuation Planning</a:t>
            </a:r>
            <a:endParaRPr sz="4266">
              <a:solidFill>
                <a:srgbClr val="0D0D0D"/>
              </a:solidFill>
              <a:highlight>
                <a:srgbClr val="FFFFFF"/>
              </a:highlight>
              <a:latin typeface="Roboto"/>
              <a:ea typeface="Roboto"/>
              <a:cs typeface="Roboto"/>
              <a:sym typeface="Roboto"/>
            </a:endParaRPr>
          </a:p>
          <a:p>
            <a:pPr lvl="1" indent="-812749">
              <a:buClr>
                <a:srgbClr val="0D0D0D"/>
              </a:buClr>
              <a:buSzPts val="1200"/>
              <a:buFont typeface="Roboto"/>
              <a:buChar char="○"/>
            </a:pPr>
            <a:r>
              <a:rPr lang="en" sz="3200">
                <a:solidFill>
                  <a:srgbClr val="0D0D0D"/>
                </a:solidFill>
                <a:highlight>
                  <a:srgbClr val="FFFFFF"/>
                </a:highlight>
                <a:latin typeface="Roboto"/>
                <a:ea typeface="Roboto"/>
                <a:cs typeface="Roboto"/>
                <a:sym typeface="Roboto"/>
              </a:rPr>
              <a:t>AI is a force multiplier enabling the ability to think about multiple scenarios in emergency situations and use predictive modeling.</a:t>
            </a:r>
            <a:endParaRPr sz="3200">
              <a:solidFill>
                <a:srgbClr val="0D0D0D"/>
              </a:solidFill>
              <a:highlight>
                <a:srgbClr val="FFFFFF"/>
              </a:highlight>
              <a:latin typeface="Roboto"/>
              <a:ea typeface="Roboto"/>
              <a:cs typeface="Roboto"/>
              <a:sym typeface="Roboto"/>
            </a:endParaRPr>
          </a:p>
          <a:p>
            <a:pPr lvl="1" indent="-812749">
              <a:buClr>
                <a:srgbClr val="0D0D0D"/>
              </a:buClr>
              <a:buSzPts val="1200"/>
              <a:buFont typeface="Roboto"/>
              <a:buChar char="○"/>
            </a:pPr>
            <a:r>
              <a:rPr lang="en" sz="3200">
                <a:solidFill>
                  <a:srgbClr val="0D0D0D"/>
                </a:solidFill>
                <a:highlight>
                  <a:schemeClr val="lt1"/>
                </a:highlight>
                <a:latin typeface="Roboto"/>
                <a:ea typeface="Roboto"/>
                <a:cs typeface="Roboto"/>
                <a:sym typeface="Roboto"/>
              </a:rPr>
              <a:t>AI is not meant to be a substitute for the expertise of emergency managers.</a:t>
            </a:r>
            <a:endParaRPr sz="3200">
              <a:solidFill>
                <a:srgbClr val="0D0D0D"/>
              </a:solidFill>
              <a:highlight>
                <a:srgbClr val="FFFFFF"/>
              </a:highlight>
              <a:latin typeface="Roboto"/>
              <a:ea typeface="Roboto"/>
              <a:cs typeface="Roboto"/>
              <a:sym typeface="Roboto"/>
            </a:endParaRPr>
          </a:p>
          <a:p>
            <a:pPr marL="0" indent="0">
              <a:spcBef>
                <a:spcPts val="3200"/>
              </a:spcBef>
              <a:spcAft>
                <a:spcPts val="3200"/>
              </a:spcAft>
              <a:buNone/>
            </a:pPr>
            <a:endParaRPr sz="3200">
              <a:solidFill>
                <a:srgbClr val="0D0D0D"/>
              </a:solidFill>
              <a:highlight>
                <a:srgbClr val="FFFFFF"/>
              </a:highlight>
              <a:latin typeface="Roboto"/>
              <a:ea typeface="Roboto"/>
              <a:cs typeface="Roboto"/>
              <a:sym typeface="Roboto"/>
            </a:endParaRPr>
          </a:p>
        </p:txBody>
      </p:sp>
      <p:pic>
        <p:nvPicPr>
          <p:cNvPr id="157" name="Google Shape;157;p27" descr="A blue glowing sphere with hands around it&#10;&#10;Description automatically generated"/>
          <p:cNvPicPr preferRelativeResize="0"/>
          <p:nvPr/>
        </p:nvPicPr>
        <p:blipFill rotWithShape="1">
          <a:blip r:embed="rId3">
            <a:alphaModFix/>
          </a:blip>
          <a:srcRect/>
          <a:stretch/>
        </p:blipFill>
        <p:spPr>
          <a:xfrm>
            <a:off x="18468597" y="5887534"/>
            <a:ext cx="3686160" cy="3481765"/>
          </a:xfrm>
          <a:prstGeom prst="rect">
            <a:avLst/>
          </a:prstGeom>
          <a:noFill/>
          <a:ln>
            <a:noFill/>
          </a:ln>
        </p:spPr>
      </p:pic>
      <p:pic>
        <p:nvPicPr>
          <p:cNvPr id="158" name="Google Shape;158;p27" title="StandardLogo-100.jpg"/>
          <p:cNvPicPr preferRelativeResize="0"/>
          <p:nvPr/>
        </p:nvPicPr>
        <p:blipFill>
          <a:blip r:embed="rId4">
            <a:alphaModFix/>
          </a:blip>
          <a:stretch>
            <a:fillRect/>
          </a:stretch>
        </p:blipFill>
        <p:spPr>
          <a:xfrm>
            <a:off x="19182951" y="12420401"/>
            <a:ext cx="4876483" cy="97530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8"/>
          <p:cNvSpPr txBox="1">
            <a:spLocks noGrp="1"/>
          </p:cNvSpPr>
          <p:nvPr>
            <p:ph type="title"/>
          </p:nvPr>
        </p:nvSpPr>
        <p:spPr>
          <a:xfrm>
            <a:off x="831146" y="780729"/>
            <a:ext cx="22720121" cy="1527101"/>
          </a:xfrm>
          <a:prstGeom prst="rect">
            <a:avLst/>
          </a:prstGeom>
        </p:spPr>
        <p:txBody>
          <a:bodyPr spcFirstLastPara="1" wrap="square" lIns="243784" tIns="243784" rIns="243784" bIns="243784" anchor="t" anchorCtr="0">
            <a:normAutofit/>
          </a:bodyPr>
          <a:lstStyle/>
          <a:p>
            <a:r>
              <a:rPr lang="en" b="1">
                <a:latin typeface="Roboto"/>
                <a:ea typeface="Roboto"/>
                <a:cs typeface="Roboto"/>
                <a:sym typeface="Roboto"/>
              </a:rPr>
              <a:t>How AI Transforms Evacuation Planning</a:t>
            </a:r>
            <a:endParaRPr b="1">
              <a:latin typeface="Roboto"/>
              <a:ea typeface="Roboto"/>
              <a:cs typeface="Roboto"/>
              <a:sym typeface="Roboto"/>
            </a:endParaRPr>
          </a:p>
        </p:txBody>
      </p:sp>
      <p:pic>
        <p:nvPicPr>
          <p:cNvPr id="164" name="Google Shape;164;p28" title="StandardLogo-100.jpg"/>
          <p:cNvPicPr preferRelativeResize="0"/>
          <p:nvPr/>
        </p:nvPicPr>
        <p:blipFill>
          <a:blip r:embed="rId3">
            <a:alphaModFix/>
          </a:blip>
          <a:stretch>
            <a:fillRect/>
          </a:stretch>
        </p:blipFill>
        <p:spPr>
          <a:xfrm>
            <a:off x="19182951" y="12420401"/>
            <a:ext cx="4876483" cy="975307"/>
          </a:xfrm>
          <a:prstGeom prst="rect">
            <a:avLst/>
          </a:prstGeom>
          <a:noFill/>
          <a:ln>
            <a:noFill/>
          </a:ln>
        </p:spPr>
      </p:pic>
      <p:sp>
        <p:nvSpPr>
          <p:cNvPr id="165" name="Google Shape;165;p28"/>
          <p:cNvSpPr/>
          <p:nvPr/>
        </p:nvSpPr>
        <p:spPr>
          <a:xfrm>
            <a:off x="4602908" y="3632813"/>
            <a:ext cx="16189346" cy="8355456"/>
          </a:xfrm>
          <a:prstGeom prst="roundRect">
            <a:avLst>
              <a:gd name="adj" fmla="val 16667"/>
            </a:avLst>
          </a:prstGeom>
          <a:solidFill>
            <a:schemeClr val="lt1"/>
          </a:solidFill>
          <a:ln w="19050" cap="flat" cmpd="sng">
            <a:solidFill>
              <a:srgbClr val="418DC2"/>
            </a:solidFill>
            <a:prstDash val="solid"/>
            <a:round/>
            <a:headEnd type="none" w="sm" len="sm"/>
            <a:tailEnd type="none" w="sm" len="sm"/>
          </a:ln>
        </p:spPr>
        <p:txBody>
          <a:bodyPr spcFirstLastPara="1" wrap="square" lIns="243784" tIns="243784" rIns="243784" bIns="243784" anchor="ctr" anchorCtr="0">
            <a:noAutofit/>
          </a:bodyPr>
          <a:lstStyle/>
          <a:p>
            <a:pPr algn="ctr"/>
            <a:endParaRPr sz="3733"/>
          </a:p>
        </p:txBody>
      </p:sp>
      <p:sp>
        <p:nvSpPr>
          <p:cNvPr id="166" name="Google Shape;166;p28"/>
          <p:cNvSpPr/>
          <p:nvPr/>
        </p:nvSpPr>
        <p:spPr>
          <a:xfrm>
            <a:off x="1119393" y="3234972"/>
            <a:ext cx="4598101" cy="2326249"/>
          </a:xfrm>
          <a:prstGeom prst="roundRect">
            <a:avLst>
              <a:gd name="adj" fmla="val 16667"/>
            </a:avLst>
          </a:prstGeom>
          <a:solidFill>
            <a:srgbClr val="418DC2"/>
          </a:solidFill>
          <a:ln w="19050" cap="flat" cmpd="sng">
            <a:solidFill>
              <a:srgbClr val="418DC2"/>
            </a:solidFill>
            <a:prstDash val="solid"/>
            <a:round/>
            <a:headEnd type="none" w="sm" len="sm"/>
            <a:tailEnd type="none" w="sm" len="sm"/>
          </a:ln>
        </p:spPr>
        <p:txBody>
          <a:bodyPr spcFirstLastPara="1" wrap="square" lIns="243784" tIns="243784" rIns="243784" bIns="243784" anchor="ctr" anchorCtr="0">
            <a:noAutofit/>
          </a:bodyPr>
          <a:lstStyle/>
          <a:p>
            <a:pPr algn="ctr"/>
            <a:r>
              <a:rPr lang="en" sz="3733" b="1">
                <a:solidFill>
                  <a:schemeClr val="lt1"/>
                </a:solidFill>
              </a:rPr>
              <a:t>AI-Based Software</a:t>
            </a:r>
            <a:endParaRPr sz="3733" b="1">
              <a:solidFill>
                <a:schemeClr val="lt1"/>
              </a:solidFill>
            </a:endParaRPr>
          </a:p>
        </p:txBody>
      </p:sp>
      <p:sp>
        <p:nvSpPr>
          <p:cNvPr id="167" name="Google Shape;167;p28"/>
          <p:cNvSpPr txBox="1"/>
          <p:nvPr/>
        </p:nvSpPr>
        <p:spPr>
          <a:xfrm>
            <a:off x="7619504" y="3851262"/>
            <a:ext cx="11563247" cy="975137"/>
          </a:xfrm>
          <a:prstGeom prst="rect">
            <a:avLst/>
          </a:prstGeom>
          <a:noFill/>
          <a:ln>
            <a:noFill/>
          </a:ln>
        </p:spPr>
        <p:txBody>
          <a:bodyPr spcFirstLastPara="1" wrap="square" lIns="243784" tIns="243784" rIns="243784" bIns="243784" anchor="t" anchorCtr="0">
            <a:noAutofit/>
          </a:bodyPr>
          <a:lstStyle/>
          <a:p>
            <a:r>
              <a:rPr lang="en" sz="4800">
                <a:solidFill>
                  <a:schemeClr val="dk2"/>
                </a:solidFill>
              </a:rPr>
              <a:t>Real-Time</a:t>
            </a:r>
            <a:endParaRPr sz="4800">
              <a:solidFill>
                <a:schemeClr val="dk2"/>
              </a:solidFill>
            </a:endParaRPr>
          </a:p>
        </p:txBody>
      </p:sp>
      <p:sp>
        <p:nvSpPr>
          <p:cNvPr id="168" name="Google Shape;168;p28"/>
          <p:cNvSpPr/>
          <p:nvPr/>
        </p:nvSpPr>
        <p:spPr>
          <a:xfrm>
            <a:off x="6354319" y="4023918"/>
            <a:ext cx="1121527" cy="975137"/>
          </a:xfrm>
          <a:prstGeom prst="roundRect">
            <a:avLst>
              <a:gd name="adj" fmla="val 16667"/>
            </a:avLst>
          </a:prstGeom>
          <a:solidFill>
            <a:schemeClr val="lt1"/>
          </a:solidFill>
          <a:ln w="9525" cap="flat" cmpd="sng">
            <a:solidFill>
              <a:srgbClr val="418DC2"/>
            </a:solidFill>
            <a:prstDash val="solid"/>
            <a:round/>
            <a:headEnd type="none" w="sm" len="sm"/>
            <a:tailEnd type="none" w="sm" len="sm"/>
          </a:ln>
        </p:spPr>
        <p:txBody>
          <a:bodyPr spcFirstLastPara="1" wrap="square" lIns="243784" tIns="243784" rIns="243784" bIns="243784" anchor="ctr" anchorCtr="0">
            <a:noAutofit/>
          </a:bodyPr>
          <a:lstStyle/>
          <a:p>
            <a:pPr algn="ctr"/>
            <a:r>
              <a:rPr lang="en" sz="3733">
                <a:latin typeface="Roboto"/>
                <a:ea typeface="Roboto"/>
                <a:cs typeface="Roboto"/>
                <a:sym typeface="Roboto"/>
              </a:rPr>
              <a:t>01</a:t>
            </a:r>
            <a:endParaRPr sz="3733">
              <a:latin typeface="Roboto"/>
              <a:ea typeface="Roboto"/>
              <a:cs typeface="Roboto"/>
              <a:sym typeface="Roboto"/>
            </a:endParaRPr>
          </a:p>
        </p:txBody>
      </p:sp>
      <p:sp>
        <p:nvSpPr>
          <p:cNvPr id="169" name="Google Shape;169;p28"/>
          <p:cNvSpPr txBox="1"/>
          <p:nvPr/>
        </p:nvSpPr>
        <p:spPr>
          <a:xfrm>
            <a:off x="7619503" y="5154844"/>
            <a:ext cx="12478388" cy="975137"/>
          </a:xfrm>
          <a:prstGeom prst="rect">
            <a:avLst/>
          </a:prstGeom>
          <a:noFill/>
          <a:ln>
            <a:noFill/>
          </a:ln>
        </p:spPr>
        <p:txBody>
          <a:bodyPr spcFirstLastPara="1" wrap="square" lIns="243784" tIns="243784" rIns="243784" bIns="243784" anchor="t" anchorCtr="0">
            <a:noAutofit/>
          </a:bodyPr>
          <a:lstStyle/>
          <a:p>
            <a:r>
              <a:rPr lang="en" sz="4800">
                <a:solidFill>
                  <a:schemeClr val="dk2"/>
                </a:solidFill>
              </a:rPr>
              <a:t>Unlimited Number of Simulations</a:t>
            </a:r>
            <a:endParaRPr sz="4800">
              <a:solidFill>
                <a:schemeClr val="dk2"/>
              </a:solidFill>
            </a:endParaRPr>
          </a:p>
        </p:txBody>
      </p:sp>
      <p:sp>
        <p:nvSpPr>
          <p:cNvPr id="170" name="Google Shape;170;p28"/>
          <p:cNvSpPr/>
          <p:nvPr/>
        </p:nvSpPr>
        <p:spPr>
          <a:xfrm>
            <a:off x="6354319" y="5327499"/>
            <a:ext cx="1121527" cy="975137"/>
          </a:xfrm>
          <a:prstGeom prst="roundRect">
            <a:avLst>
              <a:gd name="adj" fmla="val 16667"/>
            </a:avLst>
          </a:prstGeom>
          <a:solidFill>
            <a:schemeClr val="lt1"/>
          </a:solidFill>
          <a:ln w="9525" cap="flat" cmpd="sng">
            <a:solidFill>
              <a:srgbClr val="418DC2"/>
            </a:solidFill>
            <a:prstDash val="solid"/>
            <a:round/>
            <a:headEnd type="none" w="sm" len="sm"/>
            <a:tailEnd type="none" w="sm" len="sm"/>
          </a:ln>
        </p:spPr>
        <p:txBody>
          <a:bodyPr spcFirstLastPara="1" wrap="square" lIns="243784" tIns="243784" rIns="243784" bIns="243784" anchor="ctr" anchorCtr="0">
            <a:noAutofit/>
          </a:bodyPr>
          <a:lstStyle/>
          <a:p>
            <a:pPr algn="ctr"/>
            <a:r>
              <a:rPr lang="en" sz="3733">
                <a:latin typeface="Roboto"/>
                <a:ea typeface="Roboto"/>
                <a:cs typeface="Roboto"/>
                <a:sym typeface="Roboto"/>
              </a:rPr>
              <a:t>02</a:t>
            </a:r>
            <a:endParaRPr sz="3733">
              <a:latin typeface="Roboto"/>
              <a:ea typeface="Roboto"/>
              <a:cs typeface="Roboto"/>
              <a:sym typeface="Roboto"/>
            </a:endParaRPr>
          </a:p>
        </p:txBody>
      </p:sp>
      <p:sp>
        <p:nvSpPr>
          <p:cNvPr id="171" name="Google Shape;171;p28"/>
          <p:cNvSpPr txBox="1"/>
          <p:nvPr/>
        </p:nvSpPr>
        <p:spPr>
          <a:xfrm>
            <a:off x="7619504" y="6427894"/>
            <a:ext cx="10063345" cy="975137"/>
          </a:xfrm>
          <a:prstGeom prst="rect">
            <a:avLst/>
          </a:prstGeom>
          <a:noFill/>
          <a:ln>
            <a:noFill/>
          </a:ln>
        </p:spPr>
        <p:txBody>
          <a:bodyPr spcFirstLastPara="1" wrap="square" lIns="243784" tIns="243784" rIns="243784" bIns="243784" anchor="t" anchorCtr="0">
            <a:noAutofit/>
          </a:bodyPr>
          <a:lstStyle/>
          <a:p>
            <a:r>
              <a:rPr lang="en" sz="4800">
                <a:solidFill>
                  <a:schemeClr val="dk2"/>
                </a:solidFill>
              </a:rPr>
              <a:t>Multiple Data Sources</a:t>
            </a:r>
            <a:endParaRPr sz="4800">
              <a:solidFill>
                <a:schemeClr val="dk2"/>
              </a:solidFill>
            </a:endParaRPr>
          </a:p>
        </p:txBody>
      </p:sp>
      <p:sp>
        <p:nvSpPr>
          <p:cNvPr id="172" name="Google Shape;172;p28"/>
          <p:cNvSpPr/>
          <p:nvPr/>
        </p:nvSpPr>
        <p:spPr>
          <a:xfrm>
            <a:off x="6354319" y="6600550"/>
            <a:ext cx="1121527" cy="975137"/>
          </a:xfrm>
          <a:prstGeom prst="roundRect">
            <a:avLst>
              <a:gd name="adj" fmla="val 16667"/>
            </a:avLst>
          </a:prstGeom>
          <a:solidFill>
            <a:schemeClr val="lt1"/>
          </a:solidFill>
          <a:ln w="9525" cap="flat" cmpd="sng">
            <a:solidFill>
              <a:srgbClr val="418DC2"/>
            </a:solidFill>
            <a:prstDash val="solid"/>
            <a:round/>
            <a:headEnd type="none" w="sm" len="sm"/>
            <a:tailEnd type="none" w="sm" len="sm"/>
          </a:ln>
        </p:spPr>
        <p:txBody>
          <a:bodyPr spcFirstLastPara="1" wrap="square" lIns="243784" tIns="243784" rIns="243784" bIns="243784" anchor="ctr" anchorCtr="0">
            <a:noAutofit/>
          </a:bodyPr>
          <a:lstStyle/>
          <a:p>
            <a:pPr algn="ctr"/>
            <a:r>
              <a:rPr lang="en" sz="3733">
                <a:latin typeface="Roboto"/>
                <a:ea typeface="Roboto"/>
                <a:cs typeface="Roboto"/>
                <a:sym typeface="Roboto"/>
              </a:rPr>
              <a:t>03</a:t>
            </a:r>
            <a:endParaRPr sz="3733">
              <a:latin typeface="Roboto"/>
              <a:ea typeface="Roboto"/>
              <a:cs typeface="Roboto"/>
              <a:sym typeface="Roboto"/>
            </a:endParaRPr>
          </a:p>
        </p:txBody>
      </p:sp>
      <p:sp>
        <p:nvSpPr>
          <p:cNvPr id="173" name="Google Shape;173;p28"/>
          <p:cNvSpPr txBox="1"/>
          <p:nvPr/>
        </p:nvSpPr>
        <p:spPr>
          <a:xfrm>
            <a:off x="7619504" y="7670414"/>
            <a:ext cx="10063345" cy="975137"/>
          </a:xfrm>
          <a:prstGeom prst="rect">
            <a:avLst/>
          </a:prstGeom>
          <a:noFill/>
          <a:ln>
            <a:noFill/>
          </a:ln>
        </p:spPr>
        <p:txBody>
          <a:bodyPr spcFirstLastPara="1" wrap="square" lIns="243784" tIns="243784" rIns="243784" bIns="243784" anchor="t" anchorCtr="0">
            <a:noAutofit/>
          </a:bodyPr>
          <a:lstStyle/>
          <a:p>
            <a:r>
              <a:rPr lang="en" sz="4800">
                <a:solidFill>
                  <a:schemeClr val="dk2"/>
                </a:solidFill>
              </a:rPr>
              <a:t>Proprietary AI Software</a:t>
            </a:r>
            <a:endParaRPr sz="4800">
              <a:solidFill>
                <a:schemeClr val="dk2"/>
              </a:solidFill>
            </a:endParaRPr>
          </a:p>
        </p:txBody>
      </p:sp>
      <p:sp>
        <p:nvSpPr>
          <p:cNvPr id="174" name="Google Shape;174;p28"/>
          <p:cNvSpPr/>
          <p:nvPr/>
        </p:nvSpPr>
        <p:spPr>
          <a:xfrm>
            <a:off x="6354319" y="7843069"/>
            <a:ext cx="1121527" cy="975137"/>
          </a:xfrm>
          <a:prstGeom prst="roundRect">
            <a:avLst>
              <a:gd name="adj" fmla="val 16667"/>
            </a:avLst>
          </a:prstGeom>
          <a:solidFill>
            <a:schemeClr val="lt1"/>
          </a:solidFill>
          <a:ln w="9525" cap="flat" cmpd="sng">
            <a:solidFill>
              <a:srgbClr val="418DC2"/>
            </a:solidFill>
            <a:prstDash val="solid"/>
            <a:round/>
            <a:headEnd type="none" w="sm" len="sm"/>
            <a:tailEnd type="none" w="sm" len="sm"/>
          </a:ln>
        </p:spPr>
        <p:txBody>
          <a:bodyPr spcFirstLastPara="1" wrap="square" lIns="243784" tIns="243784" rIns="243784" bIns="243784" anchor="ctr" anchorCtr="0">
            <a:noAutofit/>
          </a:bodyPr>
          <a:lstStyle/>
          <a:p>
            <a:pPr algn="ctr"/>
            <a:r>
              <a:rPr lang="en" sz="3733">
                <a:latin typeface="Roboto"/>
                <a:ea typeface="Roboto"/>
                <a:cs typeface="Roboto"/>
                <a:sym typeface="Roboto"/>
              </a:rPr>
              <a:t>04</a:t>
            </a:r>
            <a:endParaRPr sz="3733">
              <a:latin typeface="Roboto"/>
              <a:ea typeface="Roboto"/>
              <a:cs typeface="Roboto"/>
              <a:sym typeface="Roboto"/>
            </a:endParaRPr>
          </a:p>
        </p:txBody>
      </p:sp>
      <p:sp>
        <p:nvSpPr>
          <p:cNvPr id="175" name="Google Shape;175;p28"/>
          <p:cNvSpPr txBox="1"/>
          <p:nvPr/>
        </p:nvSpPr>
        <p:spPr>
          <a:xfrm>
            <a:off x="7619503" y="8973995"/>
            <a:ext cx="12478388" cy="975137"/>
          </a:xfrm>
          <a:prstGeom prst="rect">
            <a:avLst/>
          </a:prstGeom>
          <a:noFill/>
          <a:ln>
            <a:noFill/>
          </a:ln>
        </p:spPr>
        <p:txBody>
          <a:bodyPr spcFirstLastPara="1" wrap="square" lIns="243784" tIns="243784" rIns="243784" bIns="243784" anchor="t" anchorCtr="0">
            <a:noAutofit/>
          </a:bodyPr>
          <a:lstStyle/>
          <a:p>
            <a:r>
              <a:rPr lang="en" sz="4800">
                <a:solidFill>
                  <a:schemeClr val="dk2"/>
                </a:solidFill>
              </a:rPr>
              <a:t>Unrestricted Execution; Use Remotely</a:t>
            </a:r>
            <a:endParaRPr sz="4800">
              <a:solidFill>
                <a:schemeClr val="dk2"/>
              </a:solidFill>
            </a:endParaRPr>
          </a:p>
        </p:txBody>
      </p:sp>
      <p:sp>
        <p:nvSpPr>
          <p:cNvPr id="176" name="Google Shape;176;p28"/>
          <p:cNvSpPr/>
          <p:nvPr/>
        </p:nvSpPr>
        <p:spPr>
          <a:xfrm>
            <a:off x="6354319" y="9146651"/>
            <a:ext cx="1121527" cy="975137"/>
          </a:xfrm>
          <a:prstGeom prst="roundRect">
            <a:avLst>
              <a:gd name="adj" fmla="val 16667"/>
            </a:avLst>
          </a:prstGeom>
          <a:solidFill>
            <a:schemeClr val="lt1"/>
          </a:solidFill>
          <a:ln w="9525" cap="flat" cmpd="sng">
            <a:solidFill>
              <a:srgbClr val="418DC2"/>
            </a:solidFill>
            <a:prstDash val="solid"/>
            <a:round/>
            <a:headEnd type="none" w="sm" len="sm"/>
            <a:tailEnd type="none" w="sm" len="sm"/>
          </a:ln>
        </p:spPr>
        <p:txBody>
          <a:bodyPr spcFirstLastPara="1" wrap="square" lIns="243784" tIns="243784" rIns="243784" bIns="243784" anchor="ctr" anchorCtr="0">
            <a:noAutofit/>
          </a:bodyPr>
          <a:lstStyle/>
          <a:p>
            <a:pPr algn="ctr"/>
            <a:r>
              <a:rPr lang="en" sz="3733">
                <a:latin typeface="Roboto"/>
                <a:ea typeface="Roboto"/>
                <a:cs typeface="Roboto"/>
                <a:sym typeface="Roboto"/>
              </a:rPr>
              <a:t>05</a:t>
            </a:r>
            <a:endParaRPr sz="3733">
              <a:latin typeface="Roboto"/>
              <a:ea typeface="Roboto"/>
              <a:cs typeface="Roboto"/>
              <a:sym typeface="Roboto"/>
            </a:endParaRPr>
          </a:p>
        </p:txBody>
      </p:sp>
      <p:sp>
        <p:nvSpPr>
          <p:cNvPr id="177" name="Google Shape;177;p28"/>
          <p:cNvSpPr txBox="1"/>
          <p:nvPr/>
        </p:nvSpPr>
        <p:spPr>
          <a:xfrm>
            <a:off x="7619503" y="10247046"/>
            <a:ext cx="12478388" cy="975137"/>
          </a:xfrm>
          <a:prstGeom prst="rect">
            <a:avLst/>
          </a:prstGeom>
          <a:noFill/>
          <a:ln>
            <a:noFill/>
          </a:ln>
        </p:spPr>
        <p:txBody>
          <a:bodyPr spcFirstLastPara="1" wrap="square" lIns="243784" tIns="243784" rIns="243784" bIns="243784" anchor="t" anchorCtr="0">
            <a:noAutofit/>
          </a:bodyPr>
          <a:lstStyle/>
          <a:p>
            <a:r>
              <a:rPr lang="en" sz="4800">
                <a:solidFill>
                  <a:schemeClr val="dk2"/>
                </a:solidFill>
              </a:rPr>
              <a:t>Force Multiplier</a:t>
            </a:r>
            <a:endParaRPr sz="4800">
              <a:solidFill>
                <a:schemeClr val="dk2"/>
              </a:solidFill>
            </a:endParaRPr>
          </a:p>
        </p:txBody>
      </p:sp>
      <p:sp>
        <p:nvSpPr>
          <p:cNvPr id="178" name="Google Shape;178;p28"/>
          <p:cNvSpPr/>
          <p:nvPr/>
        </p:nvSpPr>
        <p:spPr>
          <a:xfrm>
            <a:off x="6354319" y="10419701"/>
            <a:ext cx="1121527" cy="975137"/>
          </a:xfrm>
          <a:prstGeom prst="roundRect">
            <a:avLst>
              <a:gd name="adj" fmla="val 16667"/>
            </a:avLst>
          </a:prstGeom>
          <a:solidFill>
            <a:schemeClr val="lt1"/>
          </a:solidFill>
          <a:ln w="9525" cap="flat" cmpd="sng">
            <a:solidFill>
              <a:srgbClr val="418DC2"/>
            </a:solidFill>
            <a:prstDash val="solid"/>
            <a:round/>
            <a:headEnd type="none" w="sm" len="sm"/>
            <a:tailEnd type="none" w="sm" len="sm"/>
          </a:ln>
        </p:spPr>
        <p:txBody>
          <a:bodyPr spcFirstLastPara="1" wrap="square" lIns="243784" tIns="243784" rIns="243784" bIns="243784" anchor="ctr" anchorCtr="0">
            <a:noAutofit/>
          </a:bodyPr>
          <a:lstStyle/>
          <a:p>
            <a:pPr algn="ctr"/>
            <a:r>
              <a:rPr lang="en" sz="3733">
                <a:latin typeface="Roboto"/>
                <a:ea typeface="Roboto"/>
                <a:cs typeface="Roboto"/>
                <a:sym typeface="Roboto"/>
              </a:rPr>
              <a:t>06</a:t>
            </a:r>
            <a:endParaRPr sz="3733">
              <a:latin typeface="Roboto"/>
              <a:ea typeface="Roboto"/>
              <a:cs typeface="Roboto"/>
              <a:sym typeface="Robo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9"/>
          <p:cNvPicPr preferRelativeResize="0"/>
          <p:nvPr/>
        </p:nvPicPr>
        <p:blipFill>
          <a:blip r:embed="rId3">
            <a:alphaModFix/>
          </a:blip>
          <a:stretch>
            <a:fillRect/>
          </a:stretch>
        </p:blipFill>
        <p:spPr>
          <a:xfrm>
            <a:off x="1" y="447"/>
            <a:ext cx="12216599" cy="13715107"/>
          </a:xfrm>
          <a:prstGeom prst="rect">
            <a:avLst/>
          </a:prstGeom>
          <a:noFill/>
          <a:ln>
            <a:noFill/>
          </a:ln>
        </p:spPr>
      </p:pic>
      <p:sp>
        <p:nvSpPr>
          <p:cNvPr id="184" name="Google Shape;184;p29"/>
          <p:cNvSpPr txBox="1"/>
          <p:nvPr/>
        </p:nvSpPr>
        <p:spPr>
          <a:xfrm>
            <a:off x="13144544" y="1902391"/>
            <a:ext cx="9953752" cy="8371025"/>
          </a:xfrm>
          <a:prstGeom prst="rect">
            <a:avLst/>
          </a:prstGeom>
          <a:noFill/>
          <a:ln>
            <a:noFill/>
          </a:ln>
        </p:spPr>
        <p:txBody>
          <a:bodyPr spcFirstLastPara="1" wrap="square" lIns="243784" tIns="243784" rIns="243784" bIns="243784" anchor="t" anchorCtr="0">
            <a:spAutoFit/>
          </a:bodyPr>
          <a:lstStyle/>
          <a:p>
            <a:r>
              <a:rPr lang="en" sz="6400" b="1">
                <a:solidFill>
                  <a:schemeClr val="dk2"/>
                </a:solidFill>
                <a:latin typeface="Roboto"/>
                <a:ea typeface="Roboto"/>
                <a:cs typeface="Roboto"/>
                <a:sym typeface="Roboto"/>
              </a:rPr>
              <a:t>An AI Evacuation Tool Provides Answers to Two Fundamental Problems</a:t>
            </a:r>
            <a:endParaRPr sz="6400" b="1">
              <a:solidFill>
                <a:schemeClr val="dk2"/>
              </a:solidFill>
              <a:latin typeface="Roboto"/>
              <a:ea typeface="Roboto"/>
              <a:cs typeface="Roboto"/>
              <a:sym typeface="Roboto"/>
            </a:endParaRPr>
          </a:p>
          <a:p>
            <a:endParaRPr sz="5333">
              <a:solidFill>
                <a:schemeClr val="dk2"/>
              </a:solidFill>
              <a:latin typeface="Roboto"/>
              <a:ea typeface="Roboto"/>
              <a:cs typeface="Roboto"/>
              <a:sym typeface="Roboto"/>
            </a:endParaRPr>
          </a:p>
          <a:p>
            <a:pPr marL="1219124" indent="-948207">
              <a:buClr>
                <a:schemeClr val="dk2"/>
              </a:buClr>
              <a:buSzPts val="2000"/>
              <a:buFont typeface="Roboto"/>
              <a:buAutoNum type="arabicPeriod"/>
            </a:pPr>
            <a:r>
              <a:rPr lang="en" sz="5333">
                <a:solidFill>
                  <a:schemeClr val="dk2"/>
                </a:solidFill>
                <a:latin typeface="Roboto"/>
                <a:ea typeface="Roboto"/>
                <a:cs typeface="Roboto"/>
                <a:sym typeface="Roboto"/>
              </a:rPr>
              <a:t>Who Needs To Be Evacuated?</a:t>
            </a:r>
            <a:endParaRPr sz="5333">
              <a:solidFill>
                <a:schemeClr val="dk2"/>
              </a:solidFill>
              <a:latin typeface="Roboto"/>
              <a:ea typeface="Roboto"/>
              <a:cs typeface="Roboto"/>
              <a:sym typeface="Roboto"/>
            </a:endParaRPr>
          </a:p>
          <a:p>
            <a:pPr marL="1219124"/>
            <a:endParaRPr sz="5333">
              <a:solidFill>
                <a:schemeClr val="dk2"/>
              </a:solidFill>
              <a:latin typeface="Roboto"/>
              <a:ea typeface="Roboto"/>
              <a:cs typeface="Roboto"/>
              <a:sym typeface="Roboto"/>
            </a:endParaRPr>
          </a:p>
          <a:p>
            <a:pPr marL="1219124" indent="-948207">
              <a:buClr>
                <a:schemeClr val="dk2"/>
              </a:buClr>
              <a:buSzPts val="2000"/>
              <a:buFont typeface="Roboto"/>
              <a:buAutoNum type="arabicPeriod"/>
            </a:pPr>
            <a:r>
              <a:rPr lang="en" sz="5333">
                <a:solidFill>
                  <a:schemeClr val="dk2"/>
                </a:solidFill>
                <a:latin typeface="Roboto"/>
                <a:ea typeface="Roboto"/>
                <a:cs typeface="Roboto"/>
                <a:sym typeface="Roboto"/>
              </a:rPr>
              <a:t>Where Should They Be Evacuated To?</a:t>
            </a:r>
            <a:endParaRPr sz="5333">
              <a:solidFill>
                <a:schemeClr val="dk2"/>
              </a:solidFill>
              <a:latin typeface="Roboto"/>
              <a:ea typeface="Roboto"/>
              <a:cs typeface="Roboto"/>
              <a:sym typeface="Roboto"/>
            </a:endParaRPr>
          </a:p>
        </p:txBody>
      </p:sp>
      <p:pic>
        <p:nvPicPr>
          <p:cNvPr id="185" name="Google Shape;185;p29" title="StandardLogo-100.jpg"/>
          <p:cNvPicPr preferRelativeResize="0"/>
          <p:nvPr/>
        </p:nvPicPr>
        <p:blipFill>
          <a:blip r:embed="rId4">
            <a:alphaModFix/>
          </a:blip>
          <a:stretch>
            <a:fillRect/>
          </a:stretch>
        </p:blipFill>
        <p:spPr>
          <a:xfrm>
            <a:off x="19394270" y="12610588"/>
            <a:ext cx="4876483" cy="97530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0"/>
          <p:cNvSpPr txBox="1">
            <a:spLocks noGrp="1"/>
          </p:cNvSpPr>
          <p:nvPr>
            <p:ph type="body" idx="1"/>
          </p:nvPr>
        </p:nvSpPr>
        <p:spPr>
          <a:xfrm>
            <a:off x="291381" y="3070180"/>
            <a:ext cx="12088013" cy="8945818"/>
          </a:xfrm>
          <a:prstGeom prst="rect">
            <a:avLst/>
          </a:prstGeom>
        </p:spPr>
        <p:txBody>
          <a:bodyPr spcFirstLastPara="1" wrap="square" lIns="243784" tIns="243784" rIns="243784" bIns="243784" anchor="t" anchorCtr="0">
            <a:normAutofit/>
          </a:bodyPr>
          <a:lstStyle/>
          <a:p>
            <a:pPr>
              <a:buFont typeface="Roboto"/>
              <a:buChar char="●"/>
            </a:pPr>
            <a:r>
              <a:rPr lang="en">
                <a:latin typeface="Roboto"/>
                <a:ea typeface="Roboto"/>
                <a:cs typeface="Roboto"/>
                <a:sym typeface="Roboto"/>
              </a:rPr>
              <a:t>Easy to Use</a:t>
            </a:r>
            <a:endParaRPr>
              <a:latin typeface="Roboto"/>
              <a:ea typeface="Roboto"/>
              <a:cs typeface="Roboto"/>
              <a:sym typeface="Roboto"/>
            </a:endParaRPr>
          </a:p>
          <a:p>
            <a:pPr>
              <a:buFont typeface="Roboto"/>
              <a:buChar char="●"/>
            </a:pPr>
            <a:r>
              <a:rPr lang="en">
                <a:latin typeface="Roboto"/>
                <a:ea typeface="Roboto"/>
                <a:cs typeface="Roboto"/>
                <a:sym typeface="Roboto"/>
              </a:rPr>
              <a:t>Intuitive Dashboard</a:t>
            </a:r>
            <a:endParaRPr>
              <a:latin typeface="Roboto"/>
              <a:ea typeface="Roboto"/>
              <a:cs typeface="Roboto"/>
              <a:sym typeface="Roboto"/>
            </a:endParaRPr>
          </a:p>
          <a:p>
            <a:pPr>
              <a:buFont typeface="Roboto"/>
              <a:buChar char="●"/>
            </a:pPr>
            <a:r>
              <a:rPr lang="en">
                <a:latin typeface="Roboto"/>
                <a:ea typeface="Roboto"/>
                <a:cs typeface="Roboto"/>
                <a:sym typeface="Roboto"/>
              </a:rPr>
              <a:t>Intelligent Insights</a:t>
            </a:r>
            <a:endParaRPr>
              <a:latin typeface="Roboto"/>
              <a:ea typeface="Roboto"/>
              <a:cs typeface="Roboto"/>
              <a:sym typeface="Roboto"/>
            </a:endParaRPr>
          </a:p>
          <a:p>
            <a:pPr>
              <a:buFont typeface="Roboto"/>
              <a:buChar char="●"/>
            </a:pPr>
            <a:r>
              <a:rPr lang="en">
                <a:latin typeface="Roboto"/>
                <a:ea typeface="Roboto"/>
                <a:cs typeface="Roboto"/>
                <a:sym typeface="Roboto"/>
              </a:rPr>
              <a:t>Powerful Visualizations</a:t>
            </a:r>
            <a:endParaRPr>
              <a:latin typeface="Roboto"/>
              <a:ea typeface="Roboto"/>
              <a:cs typeface="Roboto"/>
              <a:sym typeface="Roboto"/>
            </a:endParaRPr>
          </a:p>
          <a:p>
            <a:pPr>
              <a:buFont typeface="Roboto"/>
              <a:buChar char="●"/>
            </a:pPr>
            <a:r>
              <a:rPr lang="en">
                <a:latin typeface="Roboto"/>
                <a:ea typeface="Roboto"/>
                <a:cs typeface="Roboto"/>
                <a:sym typeface="Roboto"/>
              </a:rPr>
              <a:t>Detailed Analysis</a:t>
            </a:r>
            <a:endParaRPr>
              <a:latin typeface="Roboto"/>
              <a:ea typeface="Roboto"/>
              <a:cs typeface="Roboto"/>
              <a:sym typeface="Roboto"/>
            </a:endParaRPr>
          </a:p>
          <a:p>
            <a:pPr>
              <a:buFont typeface="Roboto"/>
              <a:buChar char="●"/>
            </a:pPr>
            <a:r>
              <a:rPr lang="en">
                <a:latin typeface="Roboto"/>
                <a:ea typeface="Roboto"/>
                <a:cs typeface="Roboto"/>
                <a:sym typeface="Roboto"/>
              </a:rPr>
              <a:t>Run 1, 100 or 1000 Scenarios </a:t>
            </a:r>
            <a:endParaRPr>
              <a:latin typeface="Roboto"/>
              <a:ea typeface="Roboto"/>
              <a:cs typeface="Roboto"/>
              <a:sym typeface="Roboto"/>
            </a:endParaRPr>
          </a:p>
          <a:p>
            <a:pPr>
              <a:buFont typeface="Roboto"/>
              <a:buChar char="●"/>
            </a:pPr>
            <a:r>
              <a:rPr lang="en">
                <a:latin typeface="Roboto"/>
                <a:ea typeface="Roboto"/>
                <a:cs typeface="Roboto"/>
                <a:sym typeface="Roboto"/>
              </a:rPr>
              <a:t>Simulation Feedback in Seconds</a:t>
            </a:r>
            <a:endParaRPr>
              <a:latin typeface="Roboto"/>
              <a:ea typeface="Roboto"/>
              <a:cs typeface="Roboto"/>
              <a:sym typeface="Roboto"/>
            </a:endParaRPr>
          </a:p>
          <a:p>
            <a:pPr>
              <a:buFont typeface="Roboto"/>
              <a:buChar char="●"/>
            </a:pPr>
            <a:r>
              <a:rPr lang="en">
                <a:latin typeface="Roboto"/>
                <a:ea typeface="Roboto"/>
                <a:cs typeface="Roboto"/>
                <a:sym typeface="Roboto"/>
              </a:rPr>
              <a:t>Supports Public Engagement</a:t>
            </a:r>
            <a:endParaRPr>
              <a:latin typeface="Roboto"/>
              <a:ea typeface="Roboto"/>
              <a:cs typeface="Roboto"/>
              <a:sym typeface="Roboto"/>
            </a:endParaRPr>
          </a:p>
          <a:p>
            <a:pPr>
              <a:buFont typeface="Roboto"/>
              <a:buChar char="●"/>
            </a:pPr>
            <a:r>
              <a:rPr lang="en">
                <a:latin typeface="Roboto"/>
                <a:ea typeface="Roboto"/>
                <a:cs typeface="Roboto"/>
                <a:sym typeface="Roboto"/>
              </a:rPr>
              <a:t>Accurate</a:t>
            </a:r>
            <a:endParaRPr>
              <a:latin typeface="Roboto"/>
              <a:ea typeface="Roboto"/>
              <a:cs typeface="Roboto"/>
              <a:sym typeface="Roboto"/>
            </a:endParaRPr>
          </a:p>
        </p:txBody>
      </p:sp>
      <p:pic>
        <p:nvPicPr>
          <p:cNvPr id="191" name="Google Shape;191;p30"/>
          <p:cNvPicPr preferRelativeResize="0"/>
          <p:nvPr/>
        </p:nvPicPr>
        <p:blipFill>
          <a:blip r:embed="rId3">
            <a:alphaModFix/>
          </a:blip>
          <a:stretch>
            <a:fillRect/>
          </a:stretch>
        </p:blipFill>
        <p:spPr>
          <a:xfrm>
            <a:off x="11363460" y="3273367"/>
            <a:ext cx="13018955" cy="8353723"/>
          </a:xfrm>
          <a:prstGeom prst="rect">
            <a:avLst/>
          </a:prstGeom>
          <a:noFill/>
          <a:ln>
            <a:noFill/>
          </a:ln>
        </p:spPr>
      </p:pic>
      <p:sp>
        <p:nvSpPr>
          <p:cNvPr id="192" name="Google Shape;192;p30"/>
          <p:cNvSpPr txBox="1">
            <a:spLocks noGrp="1"/>
          </p:cNvSpPr>
          <p:nvPr>
            <p:ph type="title"/>
          </p:nvPr>
        </p:nvSpPr>
        <p:spPr>
          <a:xfrm>
            <a:off x="831146" y="780729"/>
            <a:ext cx="22720121" cy="1527101"/>
          </a:xfrm>
          <a:prstGeom prst="rect">
            <a:avLst/>
          </a:prstGeom>
        </p:spPr>
        <p:txBody>
          <a:bodyPr spcFirstLastPara="1" wrap="square" lIns="243784" tIns="243784" rIns="243784" bIns="243784" anchor="t" anchorCtr="0">
            <a:normAutofit/>
          </a:bodyPr>
          <a:lstStyle/>
          <a:p>
            <a:pPr algn="ctr">
              <a:lnSpc>
                <a:spcPct val="115000"/>
              </a:lnSpc>
              <a:spcAft>
                <a:spcPts val="3200"/>
              </a:spcAft>
              <a:buClr>
                <a:schemeClr val="dk1"/>
              </a:buClr>
              <a:buSzPct val="39285"/>
            </a:pPr>
            <a:r>
              <a:rPr lang="en" b="1">
                <a:latin typeface="Roboto"/>
                <a:ea typeface="Roboto"/>
                <a:cs typeface="Roboto"/>
                <a:sym typeface="Roboto"/>
              </a:rPr>
              <a:t>Attributes of an AI-Enabled Evacuation Tool</a:t>
            </a:r>
            <a:endParaRPr b="1">
              <a:latin typeface="Roboto"/>
              <a:ea typeface="Roboto"/>
              <a:cs typeface="Roboto"/>
              <a:sym typeface="Roboto"/>
            </a:endParaRPr>
          </a:p>
        </p:txBody>
      </p:sp>
      <p:pic>
        <p:nvPicPr>
          <p:cNvPr id="193" name="Google Shape;193;p30" title="StandardLogo-100.jpg"/>
          <p:cNvPicPr preferRelativeResize="0"/>
          <p:nvPr/>
        </p:nvPicPr>
        <p:blipFill>
          <a:blip r:embed="rId4">
            <a:alphaModFix/>
          </a:blip>
          <a:stretch>
            <a:fillRect/>
          </a:stretch>
        </p:blipFill>
        <p:spPr>
          <a:xfrm>
            <a:off x="19394270" y="12610588"/>
            <a:ext cx="4876483" cy="97530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9" name="Google Shape;199;p31"/>
          <p:cNvSpPr txBox="1">
            <a:spLocks noGrp="1"/>
          </p:cNvSpPr>
          <p:nvPr>
            <p:ph type="title"/>
          </p:nvPr>
        </p:nvSpPr>
        <p:spPr>
          <a:xfrm>
            <a:off x="831146" y="780729"/>
            <a:ext cx="22720121" cy="1527101"/>
          </a:xfrm>
          <a:prstGeom prst="rect">
            <a:avLst/>
          </a:prstGeom>
        </p:spPr>
        <p:txBody>
          <a:bodyPr spcFirstLastPara="1" wrap="square" lIns="243784" tIns="243784" rIns="243784" bIns="243784" anchor="t" anchorCtr="0">
            <a:normAutofit/>
          </a:bodyPr>
          <a:lstStyle/>
          <a:p>
            <a:r>
              <a:rPr lang="en" b="1">
                <a:latin typeface="Roboto"/>
                <a:ea typeface="Roboto"/>
                <a:cs typeface="Roboto"/>
                <a:sym typeface="Roboto"/>
              </a:rPr>
              <a:t>AI Results Using Six Inputs</a:t>
            </a:r>
            <a:endParaRPr b="1">
              <a:latin typeface="Roboto"/>
              <a:ea typeface="Roboto"/>
              <a:cs typeface="Roboto"/>
              <a:sym typeface="Roboto"/>
            </a:endParaRPr>
          </a:p>
        </p:txBody>
      </p:sp>
      <p:pic>
        <p:nvPicPr>
          <p:cNvPr id="200" name="Google Shape;200;p31" title="StandardLogo-100.jpg"/>
          <p:cNvPicPr preferRelativeResize="0"/>
          <p:nvPr/>
        </p:nvPicPr>
        <p:blipFill>
          <a:blip r:embed="rId3">
            <a:alphaModFix/>
          </a:blip>
          <a:stretch>
            <a:fillRect/>
          </a:stretch>
        </p:blipFill>
        <p:spPr>
          <a:xfrm>
            <a:off x="19394270" y="12610588"/>
            <a:ext cx="4876483" cy="975307"/>
          </a:xfrm>
          <a:prstGeom prst="rect">
            <a:avLst/>
          </a:prstGeom>
          <a:noFill/>
          <a:ln>
            <a:noFill/>
          </a:ln>
        </p:spPr>
      </p:pic>
      <p:pic>
        <p:nvPicPr>
          <p:cNvPr id="3" name="Picture 2" descr="A diagram of a diagram&#10;&#10;Description automatically generated">
            <a:extLst>
              <a:ext uri="{FF2B5EF4-FFF2-40B4-BE49-F238E27FC236}">
                <a16:creationId xmlns:a16="http://schemas.microsoft.com/office/drawing/2014/main" id="{EFA7998F-0721-AF6E-E66D-4959F0CAAC4D}"/>
              </a:ext>
            </a:extLst>
          </p:cNvPr>
          <p:cNvPicPr>
            <a:picLocks noChangeAspect="1"/>
          </p:cNvPicPr>
          <p:nvPr/>
        </p:nvPicPr>
        <p:blipFill>
          <a:blip r:embed="rId4"/>
          <a:srcRect l="15426" t="9716" r="13256" b="8057"/>
          <a:stretch/>
        </p:blipFill>
        <p:spPr>
          <a:xfrm>
            <a:off x="5103297" y="2308282"/>
            <a:ext cx="13041754" cy="1127761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6" name="Google Shape;206;p32" title="StandardLogo-100.jpg"/>
          <p:cNvPicPr preferRelativeResize="0"/>
          <p:nvPr/>
        </p:nvPicPr>
        <p:blipFill>
          <a:blip r:embed="rId3">
            <a:alphaModFix/>
          </a:blip>
          <a:stretch>
            <a:fillRect/>
          </a:stretch>
        </p:blipFill>
        <p:spPr>
          <a:xfrm>
            <a:off x="19394270" y="12610588"/>
            <a:ext cx="4876483" cy="975307"/>
          </a:xfrm>
          <a:prstGeom prst="rect">
            <a:avLst/>
          </a:prstGeom>
          <a:noFill/>
          <a:ln>
            <a:noFill/>
          </a:ln>
        </p:spPr>
      </p:pic>
      <p:pic>
        <p:nvPicPr>
          <p:cNvPr id="3" name="Picture 2" descr="A diagram of a community&#10;&#10;Description automatically generated">
            <a:extLst>
              <a:ext uri="{FF2B5EF4-FFF2-40B4-BE49-F238E27FC236}">
                <a16:creationId xmlns:a16="http://schemas.microsoft.com/office/drawing/2014/main" id="{32BD2E6B-8C0E-129D-E6E6-92E93116FD37}"/>
              </a:ext>
            </a:extLst>
          </p:cNvPr>
          <p:cNvPicPr>
            <a:picLocks noChangeAspect="1"/>
          </p:cNvPicPr>
          <p:nvPr/>
        </p:nvPicPr>
        <p:blipFill>
          <a:blip r:embed="rId4"/>
          <a:srcRect l="12878" b="5669"/>
          <a:stretch/>
        </p:blipFill>
        <p:spPr>
          <a:xfrm>
            <a:off x="2466594" y="359767"/>
            <a:ext cx="15931875" cy="129376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9"/>
          </p:nvPr>
        </p:nvSpPr>
        <p:spPr>
          <a:xfrm>
            <a:off x="1391725" y="1864918"/>
            <a:ext cx="15779993" cy="2285051"/>
          </a:xfrm>
        </p:spPr>
        <p:txBody>
          <a:bodyPr/>
          <a:lstStyle/>
          <a:p>
            <a:pPr marL="0" lvl="0" indent="0" algn="l" rtl="0">
              <a:lnSpc>
                <a:spcPct val="100000"/>
              </a:lnSpc>
              <a:spcBef>
                <a:spcPts val="0"/>
              </a:spcBef>
              <a:spcAft>
                <a:spcPts val="0"/>
              </a:spcAft>
              <a:buClr>
                <a:schemeClr val="dk1"/>
              </a:buClr>
              <a:buSzPts val="7200"/>
              <a:buNone/>
            </a:pPr>
            <a:r>
              <a:rPr lang="en-US"/>
              <a:t>WHAT IS A SAFETY ELEMENT?</a:t>
            </a:r>
          </a:p>
        </p:txBody>
      </p:sp>
      <p:sp>
        <p:nvSpPr>
          <p:cNvPr id="7" name="Google Shape;497;p5">
            <a:extLst>
              <a:ext uri="{FF2B5EF4-FFF2-40B4-BE49-F238E27FC236}">
                <a16:creationId xmlns:a16="http://schemas.microsoft.com/office/drawing/2014/main" id="{6CBD052A-A4C3-C038-DA75-052D0B6B1CA9}"/>
              </a:ext>
            </a:extLst>
          </p:cNvPr>
          <p:cNvSpPr txBox="1"/>
          <p:nvPr/>
        </p:nvSpPr>
        <p:spPr>
          <a:xfrm>
            <a:off x="1524850" y="5053700"/>
            <a:ext cx="20083200" cy="7728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200"/>
              <a:buFont typeface="Arial"/>
              <a:buNone/>
            </a:pPr>
            <a:r>
              <a:rPr lang="en-US" sz="5400" b="0" i="0" u="none" strike="noStrike" cap="none">
                <a:solidFill>
                  <a:schemeClr val="dk1"/>
                </a:solidFill>
                <a:latin typeface="Calibri"/>
                <a:ea typeface="Calibri"/>
                <a:cs typeface="Calibri"/>
                <a:sym typeface="Calibri"/>
              </a:rPr>
              <a:t>The Safety Element is a required general plan element that assesses hazard risk and defines objectives and policies to:</a:t>
            </a:r>
            <a:endParaRPr sz="5400" b="0" i="0" u="none" strike="noStrike" cap="none">
              <a:solidFill>
                <a:schemeClr val="dk1"/>
              </a:solidFill>
              <a:latin typeface="Calibri"/>
              <a:ea typeface="Calibri"/>
              <a:cs typeface="Calibri"/>
              <a:sym typeface="Calibri"/>
            </a:endParaRPr>
          </a:p>
        </p:txBody>
      </p:sp>
      <p:pic>
        <p:nvPicPr>
          <p:cNvPr id="8" name="Google Shape;500;p5" descr="Neighborhood with solid fill">
            <a:extLst>
              <a:ext uri="{FF2B5EF4-FFF2-40B4-BE49-F238E27FC236}">
                <a16:creationId xmlns:a16="http://schemas.microsoft.com/office/drawing/2014/main" id="{FAED2A63-14C7-193D-8FB9-205D07795029}"/>
              </a:ext>
            </a:extLst>
          </p:cNvPr>
          <p:cNvPicPr preferRelativeResize="0"/>
          <p:nvPr/>
        </p:nvPicPr>
        <p:blipFill>
          <a:blip r:embed="rId3">
            <a:extLst>
              <a:ext uri="{96DAC541-7B7A-43D3-8B79-37D633B846F1}">
                <asvg:svgBlip xmlns:asvg="http://schemas.microsoft.com/office/drawing/2016/SVG/main" r:embed="rId4"/>
              </a:ext>
            </a:extLst>
          </a:blip>
          <a:srcRect/>
          <a:stretch/>
        </p:blipFill>
        <p:spPr>
          <a:xfrm>
            <a:off x="2414365" y="6629463"/>
            <a:ext cx="3153556" cy="3153556"/>
          </a:xfrm>
          <a:prstGeom prst="rect">
            <a:avLst/>
          </a:prstGeom>
          <a:noFill/>
          <a:ln>
            <a:noFill/>
          </a:ln>
        </p:spPr>
      </p:pic>
      <p:sp>
        <p:nvSpPr>
          <p:cNvPr id="9" name="Google Shape;501;p5">
            <a:extLst>
              <a:ext uri="{FF2B5EF4-FFF2-40B4-BE49-F238E27FC236}">
                <a16:creationId xmlns:a16="http://schemas.microsoft.com/office/drawing/2014/main" id="{086F5D68-A433-050B-F65D-4D074AC76264}"/>
              </a:ext>
            </a:extLst>
          </p:cNvPr>
          <p:cNvSpPr txBox="1"/>
          <p:nvPr/>
        </p:nvSpPr>
        <p:spPr>
          <a:xfrm>
            <a:off x="1033670" y="9909241"/>
            <a:ext cx="6491416" cy="230828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chemeClr val="accent1"/>
                </a:solidFill>
                <a:latin typeface="Calibri"/>
                <a:ea typeface="Calibri"/>
                <a:cs typeface="Calibri"/>
                <a:sym typeface="Calibri"/>
              </a:rPr>
              <a:t>Protect the health, safety, and welfare of the community</a:t>
            </a:r>
            <a:endParaRPr sz="4800" b="0" i="0" u="none" strike="noStrike" cap="none">
              <a:solidFill>
                <a:srgbClr val="000000"/>
              </a:solidFill>
              <a:latin typeface="Arial"/>
              <a:ea typeface="Arial"/>
              <a:cs typeface="Arial"/>
              <a:sym typeface="Arial"/>
            </a:endParaRPr>
          </a:p>
        </p:txBody>
      </p:sp>
      <p:pic>
        <p:nvPicPr>
          <p:cNvPr id="10" name="Google Shape;503;p5" descr="Earth globe: Americas with solid fill">
            <a:extLst>
              <a:ext uri="{FF2B5EF4-FFF2-40B4-BE49-F238E27FC236}">
                <a16:creationId xmlns:a16="http://schemas.microsoft.com/office/drawing/2014/main" id="{5B5D6572-766A-0781-E00E-09E221ECDA37}"/>
              </a:ext>
            </a:extLst>
          </p:cNvPr>
          <p:cNvPicPr preferRelativeResize="0"/>
          <p:nvPr/>
        </p:nvPicPr>
        <p:blipFill>
          <a:blip r:embed="rId5">
            <a:extLst>
              <a:ext uri="{96DAC541-7B7A-43D3-8B79-37D633B846F1}">
                <asvg:svgBlip xmlns:asvg="http://schemas.microsoft.com/office/drawing/2016/SVG/main" r:embed="rId6"/>
              </a:ext>
            </a:extLst>
          </a:blip>
          <a:srcRect/>
          <a:stretch/>
        </p:blipFill>
        <p:spPr>
          <a:xfrm>
            <a:off x="9664379" y="6629463"/>
            <a:ext cx="3153556" cy="3153556"/>
          </a:xfrm>
          <a:prstGeom prst="rect">
            <a:avLst/>
          </a:prstGeom>
          <a:noFill/>
          <a:ln>
            <a:noFill/>
          </a:ln>
        </p:spPr>
      </p:pic>
      <p:sp>
        <p:nvSpPr>
          <p:cNvPr id="11" name="Google Shape;504;p5">
            <a:extLst>
              <a:ext uri="{FF2B5EF4-FFF2-40B4-BE49-F238E27FC236}">
                <a16:creationId xmlns:a16="http://schemas.microsoft.com/office/drawing/2014/main" id="{C70A7ABD-C25D-DC32-9032-5C449D41E3ED}"/>
              </a:ext>
            </a:extLst>
          </p:cNvPr>
          <p:cNvSpPr txBox="1"/>
          <p:nvPr/>
        </p:nvSpPr>
        <p:spPr>
          <a:xfrm>
            <a:off x="8016266" y="9909241"/>
            <a:ext cx="6401025" cy="230828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chemeClr val="accent2"/>
                </a:solidFill>
                <a:latin typeface="Calibri"/>
                <a:ea typeface="Calibri"/>
                <a:cs typeface="Calibri"/>
                <a:sym typeface="Calibri"/>
              </a:rPr>
              <a:t>Address public safety hazards, including climate change</a:t>
            </a:r>
            <a:endParaRPr sz="4800" b="0" i="0" u="none" strike="noStrike" cap="none">
              <a:solidFill>
                <a:srgbClr val="000000"/>
              </a:solidFill>
              <a:latin typeface="Arial"/>
              <a:ea typeface="Arial"/>
              <a:cs typeface="Arial"/>
              <a:sym typeface="Arial"/>
            </a:endParaRPr>
          </a:p>
        </p:txBody>
      </p:sp>
      <p:pic>
        <p:nvPicPr>
          <p:cNvPr id="12" name="Google Shape;506;p5" descr="Hospital with solid fill">
            <a:extLst>
              <a:ext uri="{FF2B5EF4-FFF2-40B4-BE49-F238E27FC236}">
                <a16:creationId xmlns:a16="http://schemas.microsoft.com/office/drawing/2014/main" id="{B07CC75E-3287-3F52-4B98-EA43AE135420}"/>
              </a:ext>
            </a:extLst>
          </p:cNvPr>
          <p:cNvPicPr preferRelativeResize="0"/>
          <p:nvPr/>
        </p:nvPicPr>
        <p:blipFill>
          <a:blip r:embed="rId7">
            <a:extLst>
              <a:ext uri="{96DAC541-7B7A-43D3-8B79-37D633B846F1}">
                <asvg:svgBlip xmlns:asvg="http://schemas.microsoft.com/office/drawing/2016/SVG/main" r:embed="rId8"/>
              </a:ext>
            </a:extLst>
          </a:blip>
          <a:srcRect/>
          <a:stretch/>
        </p:blipFill>
        <p:spPr>
          <a:xfrm>
            <a:off x="16914393" y="6656446"/>
            <a:ext cx="3153556" cy="3153556"/>
          </a:xfrm>
          <a:prstGeom prst="rect">
            <a:avLst/>
          </a:prstGeom>
          <a:noFill/>
          <a:ln>
            <a:noFill/>
          </a:ln>
        </p:spPr>
      </p:pic>
      <p:sp>
        <p:nvSpPr>
          <p:cNvPr id="13" name="Google Shape;507;p5">
            <a:extLst>
              <a:ext uri="{FF2B5EF4-FFF2-40B4-BE49-F238E27FC236}">
                <a16:creationId xmlns:a16="http://schemas.microsoft.com/office/drawing/2014/main" id="{08338733-9E3F-75E9-2C4B-F9F0DD38BB30}"/>
              </a:ext>
            </a:extLst>
          </p:cNvPr>
          <p:cNvSpPr txBox="1"/>
          <p:nvPr/>
        </p:nvSpPr>
        <p:spPr>
          <a:xfrm>
            <a:off x="15672846" y="9909241"/>
            <a:ext cx="5636650" cy="30469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chemeClr val="accent3"/>
                </a:solidFill>
                <a:latin typeface="Calibri"/>
                <a:ea typeface="Calibri"/>
                <a:cs typeface="Calibri"/>
                <a:sym typeface="Calibri"/>
              </a:rPr>
              <a:t>Build resilience, preparedness, and responsiveness to hazards</a:t>
            </a:r>
            <a:endParaRPr sz="48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601233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3"/>
          <p:cNvSpPr txBox="1">
            <a:spLocks noGrp="1"/>
          </p:cNvSpPr>
          <p:nvPr>
            <p:ph type="title"/>
          </p:nvPr>
        </p:nvSpPr>
        <p:spPr>
          <a:xfrm>
            <a:off x="831146" y="780729"/>
            <a:ext cx="22720121" cy="1527101"/>
          </a:xfrm>
          <a:prstGeom prst="rect">
            <a:avLst/>
          </a:prstGeom>
        </p:spPr>
        <p:txBody>
          <a:bodyPr spcFirstLastPara="1" wrap="square" lIns="243784" tIns="243784" rIns="243784" bIns="243784" anchor="t" anchorCtr="0">
            <a:normAutofit/>
          </a:bodyPr>
          <a:lstStyle/>
          <a:p>
            <a:pPr>
              <a:buSzPts val="990"/>
            </a:pPr>
            <a:r>
              <a:rPr lang="en" sz="6720" b="1">
                <a:latin typeface="Roboto"/>
                <a:ea typeface="Roboto"/>
                <a:cs typeface="Roboto"/>
                <a:sym typeface="Roboto"/>
              </a:rPr>
              <a:t>AI-Driven Key Metrics </a:t>
            </a:r>
            <a:endParaRPr sz="6720" b="1">
              <a:latin typeface="Roboto"/>
              <a:ea typeface="Roboto"/>
              <a:cs typeface="Roboto"/>
              <a:sym typeface="Roboto"/>
            </a:endParaRPr>
          </a:p>
        </p:txBody>
      </p:sp>
      <p:sp>
        <p:nvSpPr>
          <p:cNvPr id="212" name="Google Shape;212;p33"/>
          <p:cNvSpPr txBox="1">
            <a:spLocks noGrp="1"/>
          </p:cNvSpPr>
          <p:nvPr>
            <p:ph type="body" idx="1"/>
          </p:nvPr>
        </p:nvSpPr>
        <p:spPr>
          <a:xfrm>
            <a:off x="831146" y="2463953"/>
            <a:ext cx="10994484" cy="11121676"/>
          </a:xfrm>
          <a:prstGeom prst="rect">
            <a:avLst/>
          </a:prstGeom>
        </p:spPr>
        <p:txBody>
          <a:bodyPr spcFirstLastPara="1" wrap="square" lIns="243784" tIns="243784" rIns="243784" bIns="243784" anchor="t" anchorCtr="0">
            <a:noAutofit/>
          </a:bodyPr>
          <a:lstStyle/>
          <a:p>
            <a:pPr marL="0" indent="0">
              <a:buNone/>
            </a:pPr>
            <a:r>
              <a:rPr lang="en" b="1">
                <a:latin typeface="Roboto"/>
                <a:ea typeface="Roboto"/>
                <a:cs typeface="Roboto"/>
                <a:sym typeface="Roboto"/>
              </a:rPr>
              <a:t>Quantitative</a:t>
            </a:r>
            <a:endParaRPr b="1">
              <a:latin typeface="Roboto"/>
              <a:ea typeface="Roboto"/>
              <a:cs typeface="Roboto"/>
              <a:sym typeface="Roboto"/>
            </a:endParaRPr>
          </a:p>
          <a:p>
            <a:pPr indent="-846614">
              <a:spcBef>
                <a:spcPts val="3200"/>
              </a:spcBef>
              <a:buSzPts val="1400"/>
              <a:buFont typeface="Roboto"/>
              <a:buChar char="●"/>
            </a:pPr>
            <a:r>
              <a:rPr lang="en" sz="3733">
                <a:latin typeface="Roboto"/>
                <a:ea typeface="Roboto"/>
                <a:cs typeface="Roboto"/>
                <a:sym typeface="Roboto"/>
              </a:rPr>
              <a:t>Number of Addresses Evacuated</a:t>
            </a:r>
            <a:endParaRPr sz="3733">
              <a:latin typeface="Roboto"/>
              <a:ea typeface="Roboto"/>
              <a:cs typeface="Roboto"/>
              <a:sym typeface="Roboto"/>
            </a:endParaRPr>
          </a:p>
          <a:p>
            <a:pPr indent="-846614">
              <a:buSzPts val="1400"/>
              <a:buFont typeface="Roboto"/>
              <a:buChar char="●"/>
            </a:pPr>
            <a:r>
              <a:rPr lang="en" sz="3733">
                <a:latin typeface="Roboto"/>
                <a:ea typeface="Roboto"/>
                <a:cs typeface="Roboto"/>
                <a:sym typeface="Roboto"/>
              </a:rPr>
              <a:t>Number of Passenger Cars</a:t>
            </a:r>
            <a:endParaRPr sz="3733">
              <a:latin typeface="Roboto"/>
              <a:ea typeface="Roboto"/>
              <a:cs typeface="Roboto"/>
              <a:sym typeface="Roboto"/>
            </a:endParaRPr>
          </a:p>
          <a:p>
            <a:pPr indent="-846614">
              <a:buSzPts val="1400"/>
              <a:buFont typeface="Roboto"/>
              <a:buChar char="●"/>
            </a:pPr>
            <a:r>
              <a:rPr lang="en" sz="3733">
                <a:latin typeface="Roboto"/>
                <a:ea typeface="Roboto"/>
                <a:cs typeface="Roboto"/>
                <a:sym typeface="Roboto"/>
              </a:rPr>
              <a:t>Number of Heavy Vehicles</a:t>
            </a:r>
            <a:endParaRPr sz="3733">
              <a:latin typeface="Roboto"/>
              <a:ea typeface="Roboto"/>
              <a:cs typeface="Roboto"/>
              <a:sym typeface="Roboto"/>
            </a:endParaRPr>
          </a:p>
          <a:p>
            <a:pPr indent="-846614">
              <a:buSzPts val="1400"/>
              <a:buFont typeface="Roboto"/>
              <a:buChar char="●"/>
            </a:pPr>
            <a:r>
              <a:rPr lang="en" sz="3733">
                <a:latin typeface="Roboto"/>
                <a:ea typeface="Roboto"/>
                <a:cs typeface="Roboto"/>
                <a:sym typeface="Roboto"/>
              </a:rPr>
              <a:t>Single Vehicle Worst-Case Evacuation Time</a:t>
            </a:r>
            <a:endParaRPr sz="3733">
              <a:latin typeface="Roboto"/>
              <a:ea typeface="Roboto"/>
              <a:cs typeface="Roboto"/>
              <a:sym typeface="Roboto"/>
            </a:endParaRPr>
          </a:p>
          <a:p>
            <a:pPr indent="-846614">
              <a:buSzPts val="1400"/>
              <a:buFont typeface="Roboto"/>
              <a:buChar char="●"/>
            </a:pPr>
            <a:r>
              <a:rPr lang="en" sz="3733">
                <a:latin typeface="Roboto"/>
                <a:ea typeface="Roboto"/>
                <a:cs typeface="Roboto"/>
                <a:sym typeface="Roboto"/>
              </a:rPr>
              <a:t>Average Vehicle Time</a:t>
            </a:r>
            <a:endParaRPr sz="3733">
              <a:latin typeface="Roboto"/>
              <a:ea typeface="Roboto"/>
              <a:cs typeface="Roboto"/>
              <a:sym typeface="Roboto"/>
            </a:endParaRPr>
          </a:p>
          <a:p>
            <a:pPr indent="-846614">
              <a:buSzPts val="1400"/>
              <a:buFont typeface="Roboto"/>
              <a:buChar char="●"/>
            </a:pPr>
            <a:r>
              <a:rPr lang="en" sz="3733">
                <a:latin typeface="Roboto"/>
                <a:ea typeface="Roboto"/>
                <a:cs typeface="Roboto"/>
                <a:sym typeface="Roboto"/>
              </a:rPr>
              <a:t>Standard Deviation</a:t>
            </a:r>
            <a:endParaRPr sz="3733">
              <a:latin typeface="Roboto"/>
              <a:ea typeface="Roboto"/>
              <a:cs typeface="Roboto"/>
              <a:sym typeface="Roboto"/>
            </a:endParaRPr>
          </a:p>
          <a:p>
            <a:pPr marL="0" indent="0">
              <a:spcBef>
                <a:spcPts val="3200"/>
              </a:spcBef>
              <a:buNone/>
            </a:pPr>
            <a:r>
              <a:rPr lang="en" b="1">
                <a:latin typeface="Roboto"/>
                <a:ea typeface="Roboto"/>
                <a:cs typeface="Roboto"/>
                <a:sym typeface="Roboto"/>
              </a:rPr>
              <a:t>Visual</a:t>
            </a:r>
            <a:endParaRPr b="1">
              <a:latin typeface="Roboto"/>
              <a:ea typeface="Roboto"/>
              <a:cs typeface="Roboto"/>
              <a:sym typeface="Roboto"/>
            </a:endParaRPr>
          </a:p>
          <a:p>
            <a:pPr indent="-846614">
              <a:spcBef>
                <a:spcPts val="3200"/>
              </a:spcBef>
              <a:buSzPts val="1400"/>
              <a:buFont typeface="Roboto"/>
              <a:buChar char="●"/>
            </a:pPr>
            <a:r>
              <a:rPr lang="en" sz="3733">
                <a:latin typeface="Roboto"/>
                <a:ea typeface="Roboto"/>
                <a:cs typeface="Roboto"/>
                <a:sym typeface="Roboto"/>
              </a:rPr>
              <a:t>Representation of How Evacuation Could Work - Individuals Leaving Addresses</a:t>
            </a:r>
            <a:endParaRPr sz="3733">
              <a:latin typeface="Roboto"/>
              <a:ea typeface="Roboto"/>
              <a:cs typeface="Roboto"/>
              <a:sym typeface="Roboto"/>
            </a:endParaRPr>
          </a:p>
          <a:p>
            <a:pPr indent="-846614">
              <a:buSzPts val="1400"/>
              <a:buFont typeface="Roboto"/>
              <a:buChar char="●"/>
            </a:pPr>
            <a:r>
              <a:rPr lang="en" sz="3733">
                <a:latin typeface="Roboto"/>
                <a:ea typeface="Roboto"/>
                <a:cs typeface="Roboto"/>
                <a:sym typeface="Roboto"/>
              </a:rPr>
              <a:t>Witness the Congestion on the Roads Forming and Dissolving</a:t>
            </a:r>
            <a:endParaRPr sz="3733">
              <a:latin typeface="Roboto"/>
              <a:ea typeface="Roboto"/>
              <a:cs typeface="Roboto"/>
              <a:sym typeface="Roboto"/>
            </a:endParaRPr>
          </a:p>
        </p:txBody>
      </p:sp>
      <p:pic>
        <p:nvPicPr>
          <p:cNvPr id="213" name="Google Shape;213;p33" title="StandardLogo-100.jpg"/>
          <p:cNvPicPr preferRelativeResize="0"/>
          <p:nvPr/>
        </p:nvPicPr>
        <p:blipFill>
          <a:blip r:embed="rId3">
            <a:alphaModFix/>
          </a:blip>
          <a:stretch>
            <a:fillRect/>
          </a:stretch>
        </p:blipFill>
        <p:spPr>
          <a:xfrm>
            <a:off x="19394270" y="12610588"/>
            <a:ext cx="4876483" cy="975307"/>
          </a:xfrm>
          <a:prstGeom prst="rect">
            <a:avLst/>
          </a:prstGeom>
          <a:noFill/>
          <a:ln>
            <a:noFill/>
          </a:ln>
        </p:spPr>
      </p:pic>
      <p:pic>
        <p:nvPicPr>
          <p:cNvPr id="214" name="Google Shape;214;p33"/>
          <p:cNvPicPr preferRelativeResize="0"/>
          <p:nvPr/>
        </p:nvPicPr>
        <p:blipFill>
          <a:blip r:embed="rId4">
            <a:alphaModFix/>
          </a:blip>
          <a:stretch>
            <a:fillRect/>
          </a:stretch>
        </p:blipFill>
        <p:spPr>
          <a:xfrm>
            <a:off x="11825631" y="3352264"/>
            <a:ext cx="12445123" cy="701147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4"/>
          <p:cNvSpPr txBox="1">
            <a:spLocks noGrp="1"/>
          </p:cNvSpPr>
          <p:nvPr>
            <p:ph type="title"/>
          </p:nvPr>
        </p:nvSpPr>
        <p:spPr>
          <a:xfrm>
            <a:off x="4306453" y="538811"/>
            <a:ext cx="15087818" cy="2783819"/>
          </a:xfrm>
          <a:prstGeom prst="rect">
            <a:avLst/>
          </a:prstGeom>
        </p:spPr>
        <p:txBody>
          <a:bodyPr spcFirstLastPara="1" wrap="square" lIns="243784" tIns="243784" rIns="243784" bIns="243784" anchor="t" anchorCtr="0">
            <a:noAutofit/>
          </a:bodyPr>
          <a:lstStyle/>
          <a:p>
            <a:pPr algn="ctr">
              <a:buSzPts val="891"/>
            </a:pPr>
            <a:r>
              <a:rPr lang="en" b="1">
                <a:latin typeface="Roboto"/>
                <a:ea typeface="Roboto"/>
                <a:cs typeface="Roboto"/>
                <a:sym typeface="Roboto"/>
              </a:rPr>
              <a:t>AI-Enabled Predictive </a:t>
            </a:r>
            <a:endParaRPr b="1">
              <a:latin typeface="Roboto"/>
              <a:ea typeface="Roboto"/>
              <a:cs typeface="Roboto"/>
              <a:sym typeface="Roboto"/>
            </a:endParaRPr>
          </a:p>
          <a:p>
            <a:pPr algn="ctr">
              <a:buSzPts val="891"/>
            </a:pPr>
            <a:r>
              <a:rPr lang="en" b="1">
                <a:latin typeface="Roboto"/>
                <a:ea typeface="Roboto"/>
                <a:cs typeface="Roboto"/>
                <a:sym typeface="Roboto"/>
              </a:rPr>
              <a:t>Modeling Demo </a:t>
            </a:r>
            <a:endParaRPr b="1">
              <a:latin typeface="Roboto"/>
              <a:ea typeface="Roboto"/>
              <a:cs typeface="Roboto"/>
              <a:sym typeface="Roboto"/>
            </a:endParaRPr>
          </a:p>
        </p:txBody>
      </p:sp>
      <p:pic>
        <p:nvPicPr>
          <p:cNvPr id="220" name="Google Shape;220;p34" title="StandardLogo-100.jpg"/>
          <p:cNvPicPr preferRelativeResize="0"/>
          <p:nvPr/>
        </p:nvPicPr>
        <p:blipFill>
          <a:blip r:embed="rId5">
            <a:alphaModFix/>
          </a:blip>
          <a:stretch>
            <a:fillRect/>
          </a:stretch>
        </p:blipFill>
        <p:spPr>
          <a:xfrm>
            <a:off x="19394270" y="12610588"/>
            <a:ext cx="4876483" cy="975307"/>
          </a:xfrm>
          <a:prstGeom prst="rect">
            <a:avLst/>
          </a:prstGeom>
          <a:noFill/>
          <a:ln>
            <a:noFill/>
          </a:ln>
        </p:spPr>
      </p:pic>
      <p:pic>
        <p:nvPicPr>
          <p:cNvPr id="2" name="Ladris AI for Evacuations _ 2024.mp4">
            <a:hlinkClick r:id="" action="ppaction://media"/>
            <a:extLst>
              <a:ext uri="{FF2B5EF4-FFF2-40B4-BE49-F238E27FC236}">
                <a16:creationId xmlns:a16="http://schemas.microsoft.com/office/drawing/2014/main" id="{D6CC7C6D-9C6B-4B58-FC68-8AACBD2E46E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06453" y="3322632"/>
            <a:ext cx="15634849" cy="87946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0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6" name="Google Shape;466;p1"/>
          <p:cNvSpPr txBox="1">
            <a:spLocks noGrp="1"/>
          </p:cNvSpPr>
          <p:nvPr>
            <p:ph type="ctrTitle"/>
          </p:nvPr>
        </p:nvSpPr>
        <p:spPr>
          <a:xfrm>
            <a:off x="1391725" y="6157734"/>
            <a:ext cx="22394548" cy="1243377"/>
          </a:xfrm>
          <a:prstGeom prst="rect">
            <a:avLst/>
          </a:prstGeom>
          <a:noFill/>
          <a:ln>
            <a:noFill/>
          </a:ln>
        </p:spPr>
        <p:txBody>
          <a:bodyPr spcFirstLastPara="1" wrap="square" lIns="91425" tIns="45700" rIns="91425" bIns="45700" anchor="b" anchorCtr="0">
            <a:spAutoFit/>
          </a:bodyPr>
          <a:lstStyle/>
          <a:p>
            <a:pPr marL="0" lvl="0" indent="0" algn="l" rtl="0">
              <a:lnSpc>
                <a:spcPct val="85000"/>
              </a:lnSpc>
              <a:spcBef>
                <a:spcPts val="0"/>
              </a:spcBef>
              <a:spcAft>
                <a:spcPts val="0"/>
              </a:spcAft>
              <a:buClr>
                <a:schemeClr val="dk1"/>
              </a:buClr>
              <a:buSzPts val="12000"/>
              <a:buFont typeface="Calibri"/>
              <a:buNone/>
            </a:pPr>
            <a:r>
              <a:rPr lang="en-US" sz="8800"/>
              <a:t>Thank You!</a:t>
            </a:r>
            <a:endParaRPr sz="8800"/>
          </a:p>
        </p:txBody>
      </p:sp>
      <p:sp>
        <p:nvSpPr>
          <p:cNvPr id="467" name="Google Shape;467;p1"/>
          <p:cNvSpPr txBox="1">
            <a:spLocks noGrp="1"/>
          </p:cNvSpPr>
          <p:nvPr>
            <p:ph type="subTitle" idx="1"/>
          </p:nvPr>
        </p:nvSpPr>
        <p:spPr>
          <a:xfrm>
            <a:off x="1391725" y="8709350"/>
            <a:ext cx="16635018" cy="757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F6665"/>
              </a:buClr>
              <a:buSzPts val="4800"/>
              <a:buNone/>
            </a:pPr>
            <a:r>
              <a:rPr lang="en-US" sz="5400"/>
              <a:t>American Planning Association State Conference</a:t>
            </a:r>
            <a:endParaRPr sz="5400"/>
          </a:p>
        </p:txBody>
      </p:sp>
      <p:sp>
        <p:nvSpPr>
          <p:cNvPr id="468" name="Google Shape;468;p1"/>
          <p:cNvSpPr txBox="1"/>
          <p:nvPr/>
        </p:nvSpPr>
        <p:spPr>
          <a:xfrm>
            <a:off x="1391726" y="9489516"/>
            <a:ext cx="4486559"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a:solidFill>
                  <a:srgbClr val="5F6665"/>
                </a:solidFill>
                <a:latin typeface="Calibri"/>
                <a:ea typeface="Calibri"/>
                <a:cs typeface="Calibri"/>
                <a:sym typeface="Calibri"/>
              </a:rPr>
              <a:t>September</a:t>
            </a:r>
            <a:r>
              <a:rPr lang="en-US" sz="3600" b="0" i="0" u="none" strike="noStrike" cap="none">
                <a:solidFill>
                  <a:srgbClr val="5F6665"/>
                </a:solidFill>
                <a:latin typeface="Calibri"/>
                <a:ea typeface="Calibri"/>
                <a:cs typeface="Calibri"/>
                <a:sym typeface="Calibri"/>
              </a:rPr>
              <a:t> 30, 2024</a:t>
            </a:r>
            <a:endParaRPr sz="3600" b="0" i="0" u="none" strike="noStrike" cap="none">
              <a:solidFill>
                <a:srgbClr val="5F6665"/>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6E8281A1-2BEC-659E-A5DD-CE8044519D63}"/>
              </a:ext>
            </a:extLst>
          </p:cNvPr>
          <p:cNvPicPr>
            <a:picLocks noChangeAspect="1"/>
          </p:cNvPicPr>
          <p:nvPr/>
        </p:nvPicPr>
        <p:blipFill>
          <a:blip r:embed="rId3"/>
          <a:stretch>
            <a:fillRect/>
          </a:stretch>
        </p:blipFill>
        <p:spPr>
          <a:xfrm>
            <a:off x="7872189" y="11384677"/>
            <a:ext cx="6309360" cy="1204305"/>
          </a:xfrm>
          <a:prstGeom prst="rect">
            <a:avLst/>
          </a:prstGeom>
        </p:spPr>
      </p:pic>
      <p:pic>
        <p:nvPicPr>
          <p:cNvPr id="6" name="Google Shape;136;p25" title="StandardLogo-100.jpg">
            <a:extLst>
              <a:ext uri="{FF2B5EF4-FFF2-40B4-BE49-F238E27FC236}">
                <a16:creationId xmlns:a16="http://schemas.microsoft.com/office/drawing/2014/main" id="{BD28816B-053E-5894-6F45-A43ED478EE21}"/>
              </a:ext>
            </a:extLst>
          </p:cNvPr>
          <p:cNvPicPr preferRelativeResize="0"/>
          <p:nvPr/>
        </p:nvPicPr>
        <p:blipFill>
          <a:blip r:embed="rId4">
            <a:alphaModFix/>
          </a:blip>
          <a:stretch>
            <a:fillRect/>
          </a:stretch>
        </p:blipFill>
        <p:spPr>
          <a:xfrm>
            <a:off x="15553525" y="11400262"/>
            <a:ext cx="6309360" cy="1188720"/>
          </a:xfrm>
          <a:prstGeom prst="rect">
            <a:avLst/>
          </a:prstGeom>
          <a:noFill/>
          <a:ln>
            <a:noFill/>
          </a:ln>
        </p:spPr>
      </p:pic>
    </p:spTree>
    <p:extLst>
      <p:ext uri="{BB962C8B-B14F-4D97-AF65-F5344CB8AC3E}">
        <p14:creationId xmlns:p14="http://schemas.microsoft.com/office/powerpoint/2010/main" val="19920621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9"/>
          </p:nvPr>
        </p:nvSpPr>
        <p:spPr>
          <a:xfrm>
            <a:off x="1391725" y="1864918"/>
            <a:ext cx="19449469" cy="2285051"/>
          </a:xfrm>
        </p:spPr>
        <p:txBody>
          <a:bodyPr/>
          <a:lstStyle/>
          <a:p>
            <a:r>
              <a:rPr lang="en-US"/>
              <a:t>EMERGENCY EVACUATION ROUTE</a:t>
            </a:r>
          </a:p>
          <a:p>
            <a:r>
              <a:rPr lang="en-US"/>
              <a:t>ANALYSIS REQUIREMENTS</a:t>
            </a:r>
          </a:p>
        </p:txBody>
      </p:sp>
      <p:sp>
        <p:nvSpPr>
          <p:cNvPr id="2" name="Rectangle 1">
            <a:extLst>
              <a:ext uri="{FF2B5EF4-FFF2-40B4-BE49-F238E27FC236}">
                <a16:creationId xmlns:a16="http://schemas.microsoft.com/office/drawing/2014/main" id="{C6B653E0-6142-9026-EF6E-815FDF14F90E}"/>
              </a:ext>
            </a:extLst>
          </p:cNvPr>
          <p:cNvSpPr/>
          <p:nvPr/>
        </p:nvSpPr>
        <p:spPr>
          <a:xfrm>
            <a:off x="1391725" y="5741397"/>
            <a:ext cx="6400800" cy="512452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0" tIns="457200" rIns="457200" bIns="457200" numCol="1" spcCol="1270" anchor="t" anchorCtr="0">
            <a:noAutofit/>
          </a:bodyPr>
          <a:lstStyle/>
          <a:p>
            <a:pPr marL="0" lvl="0" indent="0" algn="ctr" defTabSz="1600200">
              <a:lnSpc>
                <a:spcPct val="90000"/>
              </a:lnSpc>
              <a:spcBef>
                <a:spcPct val="0"/>
              </a:spcBef>
              <a:spcAft>
                <a:spcPct val="35000"/>
              </a:spcAft>
              <a:buNone/>
            </a:pPr>
            <a:r>
              <a:rPr lang="en-US" sz="3600" b="1" kern="1200">
                <a:latin typeface="Calibri" panose="020F0502020204030204" pitchFamily="34" charset="0"/>
                <a:cs typeface="Calibri" panose="020F0502020204030204" pitchFamily="34" charset="0"/>
              </a:rPr>
              <a:t>AB 747</a:t>
            </a:r>
            <a:endParaRPr lang="en-US" sz="3600" kern="1200">
              <a:latin typeface="Calibri" panose="020F0502020204030204" pitchFamily="34" charset="0"/>
              <a:cs typeface="Calibri" panose="020F0502020204030204" pitchFamily="34" charset="0"/>
            </a:endParaRPr>
          </a:p>
          <a:p>
            <a:pPr marL="0" lvl="0" indent="0" algn="l" defTabSz="1600200">
              <a:lnSpc>
                <a:spcPct val="90000"/>
              </a:lnSpc>
              <a:spcBef>
                <a:spcPct val="0"/>
              </a:spcBef>
              <a:spcAft>
                <a:spcPct val="35000"/>
              </a:spcAft>
              <a:buNone/>
            </a:pPr>
            <a:r>
              <a:rPr lang="en-US" sz="3600" kern="1200">
                <a:latin typeface="Calibri" panose="020F0502020204030204" pitchFamily="34" charset="0"/>
                <a:cs typeface="Calibri" panose="020F0502020204030204" pitchFamily="34" charset="0"/>
              </a:rPr>
              <a:t>Requires local governments to identify evacuation routes and evaluate their capacity, safety, and viability under a range of emergency scenarios.</a:t>
            </a:r>
          </a:p>
        </p:txBody>
      </p:sp>
      <p:sp>
        <p:nvSpPr>
          <p:cNvPr id="4" name="Freeform: Shape 3">
            <a:extLst>
              <a:ext uri="{FF2B5EF4-FFF2-40B4-BE49-F238E27FC236}">
                <a16:creationId xmlns:a16="http://schemas.microsoft.com/office/drawing/2014/main" id="{6415E4FF-717F-DC85-BDF2-DFEBE95BF33A}"/>
              </a:ext>
            </a:extLst>
          </p:cNvPr>
          <p:cNvSpPr/>
          <p:nvPr/>
        </p:nvSpPr>
        <p:spPr>
          <a:xfrm>
            <a:off x="2077525" y="10195656"/>
            <a:ext cx="5029200" cy="1861926"/>
          </a:xfrm>
          <a:custGeom>
            <a:avLst/>
            <a:gdLst>
              <a:gd name="connsiteX0" fmla="*/ 0 w 4638871"/>
              <a:gd name="connsiteY0" fmla="*/ 186193 h 1861926"/>
              <a:gd name="connsiteX1" fmla="*/ 186193 w 4638871"/>
              <a:gd name="connsiteY1" fmla="*/ 0 h 1861926"/>
              <a:gd name="connsiteX2" fmla="*/ 4452678 w 4638871"/>
              <a:gd name="connsiteY2" fmla="*/ 0 h 1861926"/>
              <a:gd name="connsiteX3" fmla="*/ 4638871 w 4638871"/>
              <a:gd name="connsiteY3" fmla="*/ 186193 h 1861926"/>
              <a:gd name="connsiteX4" fmla="*/ 4638871 w 4638871"/>
              <a:gd name="connsiteY4" fmla="*/ 1675733 h 1861926"/>
              <a:gd name="connsiteX5" fmla="*/ 4452678 w 4638871"/>
              <a:gd name="connsiteY5" fmla="*/ 1861926 h 1861926"/>
              <a:gd name="connsiteX6" fmla="*/ 186193 w 4638871"/>
              <a:gd name="connsiteY6" fmla="*/ 1861926 h 1861926"/>
              <a:gd name="connsiteX7" fmla="*/ 0 w 4638871"/>
              <a:gd name="connsiteY7" fmla="*/ 1675733 h 1861926"/>
              <a:gd name="connsiteX8" fmla="*/ 0 w 4638871"/>
              <a:gd name="connsiteY8" fmla="*/ 186193 h 186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8871" h="1861926">
                <a:moveTo>
                  <a:pt x="0" y="186193"/>
                </a:moveTo>
                <a:cubicBezTo>
                  <a:pt x="0" y="83361"/>
                  <a:pt x="83361" y="0"/>
                  <a:pt x="186193" y="0"/>
                </a:cubicBezTo>
                <a:lnTo>
                  <a:pt x="4452678" y="0"/>
                </a:lnTo>
                <a:cubicBezTo>
                  <a:pt x="4555510" y="0"/>
                  <a:pt x="4638871" y="83361"/>
                  <a:pt x="4638871" y="186193"/>
                </a:cubicBezTo>
                <a:lnTo>
                  <a:pt x="4638871" y="1675733"/>
                </a:lnTo>
                <a:cubicBezTo>
                  <a:pt x="4638871" y="1778565"/>
                  <a:pt x="4555510" y="1861926"/>
                  <a:pt x="4452678" y="1861926"/>
                </a:cubicBezTo>
                <a:lnTo>
                  <a:pt x="186193" y="1861926"/>
                </a:lnTo>
                <a:cubicBezTo>
                  <a:pt x="83361" y="1861926"/>
                  <a:pt x="0" y="1778565"/>
                  <a:pt x="0" y="1675733"/>
                </a:cubicBezTo>
                <a:lnTo>
                  <a:pt x="0" y="186193"/>
                </a:lnTo>
                <a:close/>
              </a:path>
            </a:pathLst>
          </a:custGeom>
          <a:ln w="63500"/>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0566" tIns="310566" rIns="310566" bIns="310566" numCol="1" spcCol="1270" anchor="t" anchorCtr="0">
            <a:noAutofit/>
          </a:bodyPr>
          <a:lstStyle/>
          <a:p>
            <a:pPr marL="571500" lvl="1" indent="-571500" algn="l" defTabSz="1600200">
              <a:lnSpc>
                <a:spcPct val="90000"/>
              </a:lnSpc>
              <a:spcBef>
                <a:spcPct val="0"/>
              </a:spcBef>
              <a:spcAft>
                <a:spcPct val="15000"/>
              </a:spcAft>
              <a:buFont typeface="Wingdings" panose="05000000000000000000" pitchFamily="2" charset="2"/>
              <a:buChar char="Ø"/>
            </a:pPr>
            <a:r>
              <a:rPr lang="en-US" sz="3600" kern="1200">
                <a:latin typeface="Calibri" panose="020F0502020204030204" pitchFamily="34" charset="0"/>
                <a:cs typeface="Calibri" panose="020F0502020204030204" pitchFamily="34" charset="0"/>
              </a:rPr>
              <a:t>Select Emergency Scenarios</a:t>
            </a:r>
          </a:p>
        </p:txBody>
      </p:sp>
      <p:sp>
        <p:nvSpPr>
          <p:cNvPr id="5" name="Rectangle 4">
            <a:extLst>
              <a:ext uri="{FF2B5EF4-FFF2-40B4-BE49-F238E27FC236}">
                <a16:creationId xmlns:a16="http://schemas.microsoft.com/office/drawing/2014/main" id="{1FC800F4-4066-FB20-F2AB-6E4F8CDFDFE1}"/>
              </a:ext>
            </a:extLst>
          </p:cNvPr>
          <p:cNvSpPr/>
          <p:nvPr/>
        </p:nvSpPr>
        <p:spPr>
          <a:xfrm>
            <a:off x="8990806" y="5741397"/>
            <a:ext cx="6400800" cy="5124524"/>
          </a:xfrm>
          <a:prstGeom prst="rect">
            <a:avLst/>
          </a:pr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0" tIns="457200" rIns="457200" bIns="457200" numCol="1" spcCol="1270" anchor="t" anchorCtr="0">
            <a:noAutofit/>
          </a:bodyPr>
          <a:lstStyle/>
          <a:p>
            <a:pPr marL="0" lvl="0" indent="0" algn="ctr" defTabSz="1600200">
              <a:lnSpc>
                <a:spcPct val="90000"/>
              </a:lnSpc>
              <a:spcBef>
                <a:spcPct val="0"/>
              </a:spcBef>
              <a:spcAft>
                <a:spcPct val="35000"/>
              </a:spcAft>
              <a:buNone/>
            </a:pPr>
            <a:r>
              <a:rPr lang="en-US" sz="3600" b="1" kern="1200">
                <a:latin typeface="Calibri" panose="020F0502020204030204" pitchFamily="34" charset="0"/>
                <a:cs typeface="Calibri" panose="020F0502020204030204" pitchFamily="34" charset="0"/>
              </a:rPr>
              <a:t>SB 99</a:t>
            </a:r>
          </a:p>
          <a:p>
            <a:pPr marL="0" lvl="0" indent="0" algn="l" defTabSz="1600200">
              <a:lnSpc>
                <a:spcPct val="90000"/>
              </a:lnSpc>
              <a:spcBef>
                <a:spcPct val="0"/>
              </a:spcBef>
              <a:spcAft>
                <a:spcPct val="35000"/>
              </a:spcAft>
              <a:buNone/>
            </a:pPr>
            <a:r>
              <a:rPr lang="en-US" sz="3600" kern="1200">
                <a:latin typeface="Calibri" panose="020F0502020204030204" pitchFamily="34" charset="0"/>
                <a:cs typeface="Calibri" panose="020F0502020204030204" pitchFamily="34" charset="0"/>
              </a:rPr>
              <a:t>Requires local governments to identify residential developments in hazard areas that do not have at least two emergency evacuation routes.</a:t>
            </a:r>
          </a:p>
        </p:txBody>
      </p:sp>
      <p:sp>
        <p:nvSpPr>
          <p:cNvPr id="6" name="Freeform: Shape 5">
            <a:extLst>
              <a:ext uri="{FF2B5EF4-FFF2-40B4-BE49-F238E27FC236}">
                <a16:creationId xmlns:a16="http://schemas.microsoft.com/office/drawing/2014/main" id="{3C3AC4F0-B1F4-000B-86C0-518A19F5FC78}"/>
              </a:ext>
            </a:extLst>
          </p:cNvPr>
          <p:cNvSpPr/>
          <p:nvPr/>
        </p:nvSpPr>
        <p:spPr>
          <a:xfrm>
            <a:off x="9676606" y="10195656"/>
            <a:ext cx="5029200" cy="1861926"/>
          </a:xfrm>
          <a:custGeom>
            <a:avLst/>
            <a:gdLst>
              <a:gd name="connsiteX0" fmla="*/ 0 w 4638871"/>
              <a:gd name="connsiteY0" fmla="*/ 186193 h 1861926"/>
              <a:gd name="connsiteX1" fmla="*/ 186193 w 4638871"/>
              <a:gd name="connsiteY1" fmla="*/ 0 h 1861926"/>
              <a:gd name="connsiteX2" fmla="*/ 4452678 w 4638871"/>
              <a:gd name="connsiteY2" fmla="*/ 0 h 1861926"/>
              <a:gd name="connsiteX3" fmla="*/ 4638871 w 4638871"/>
              <a:gd name="connsiteY3" fmla="*/ 186193 h 1861926"/>
              <a:gd name="connsiteX4" fmla="*/ 4638871 w 4638871"/>
              <a:gd name="connsiteY4" fmla="*/ 1675733 h 1861926"/>
              <a:gd name="connsiteX5" fmla="*/ 4452678 w 4638871"/>
              <a:gd name="connsiteY5" fmla="*/ 1861926 h 1861926"/>
              <a:gd name="connsiteX6" fmla="*/ 186193 w 4638871"/>
              <a:gd name="connsiteY6" fmla="*/ 1861926 h 1861926"/>
              <a:gd name="connsiteX7" fmla="*/ 0 w 4638871"/>
              <a:gd name="connsiteY7" fmla="*/ 1675733 h 1861926"/>
              <a:gd name="connsiteX8" fmla="*/ 0 w 4638871"/>
              <a:gd name="connsiteY8" fmla="*/ 186193 h 186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8871" h="1861926">
                <a:moveTo>
                  <a:pt x="0" y="186193"/>
                </a:moveTo>
                <a:cubicBezTo>
                  <a:pt x="0" y="83361"/>
                  <a:pt x="83361" y="0"/>
                  <a:pt x="186193" y="0"/>
                </a:cubicBezTo>
                <a:lnTo>
                  <a:pt x="4452678" y="0"/>
                </a:lnTo>
                <a:cubicBezTo>
                  <a:pt x="4555510" y="0"/>
                  <a:pt x="4638871" y="83361"/>
                  <a:pt x="4638871" y="186193"/>
                </a:cubicBezTo>
                <a:lnTo>
                  <a:pt x="4638871" y="1675733"/>
                </a:lnTo>
                <a:cubicBezTo>
                  <a:pt x="4638871" y="1778565"/>
                  <a:pt x="4555510" y="1861926"/>
                  <a:pt x="4452678" y="1861926"/>
                </a:cubicBezTo>
                <a:lnTo>
                  <a:pt x="186193" y="1861926"/>
                </a:lnTo>
                <a:cubicBezTo>
                  <a:pt x="83361" y="1861926"/>
                  <a:pt x="0" y="1778565"/>
                  <a:pt x="0" y="1675733"/>
                </a:cubicBezTo>
                <a:lnTo>
                  <a:pt x="0" y="186193"/>
                </a:lnTo>
                <a:close/>
              </a:path>
            </a:pathLst>
          </a:custGeom>
          <a:ln w="63500">
            <a:solidFill>
              <a:schemeClr val="accent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0566" tIns="310566" rIns="310566" bIns="310566" numCol="1" spcCol="1270" anchor="t" anchorCtr="0">
            <a:noAutofit/>
          </a:bodyPr>
          <a:lstStyle/>
          <a:p>
            <a:pPr marL="571500" lvl="1" indent="-571500" algn="l" defTabSz="1600200">
              <a:lnSpc>
                <a:spcPct val="90000"/>
              </a:lnSpc>
              <a:spcBef>
                <a:spcPct val="0"/>
              </a:spcBef>
              <a:spcAft>
                <a:spcPct val="15000"/>
              </a:spcAft>
              <a:buFont typeface="Wingdings" panose="05000000000000000000" pitchFamily="2" charset="2"/>
              <a:buChar char="Ø"/>
            </a:pPr>
            <a:r>
              <a:rPr lang="en-US" sz="3600" kern="1200">
                <a:latin typeface="Calibri" panose="020F0502020204030204" pitchFamily="34" charset="0"/>
                <a:cs typeface="Calibri" panose="020F0502020204030204" pitchFamily="34" charset="0"/>
              </a:rPr>
              <a:t>Define Evacuation Routes</a:t>
            </a:r>
          </a:p>
        </p:txBody>
      </p:sp>
      <p:sp>
        <p:nvSpPr>
          <p:cNvPr id="7" name="Rectangle 6">
            <a:extLst>
              <a:ext uri="{FF2B5EF4-FFF2-40B4-BE49-F238E27FC236}">
                <a16:creationId xmlns:a16="http://schemas.microsoft.com/office/drawing/2014/main" id="{E2E4E010-81DB-5CF7-7031-EBA68D5AC149}"/>
              </a:ext>
            </a:extLst>
          </p:cNvPr>
          <p:cNvSpPr/>
          <p:nvPr/>
        </p:nvSpPr>
        <p:spPr>
          <a:xfrm>
            <a:off x="16589888" y="5741397"/>
            <a:ext cx="6400800" cy="5124524"/>
          </a:xfrm>
          <a:prstGeom prst="rect">
            <a:avLst/>
          </a:pr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0" tIns="457200" rIns="457200" bIns="457200" numCol="1" spcCol="1270" anchor="t" anchorCtr="0">
            <a:noAutofit/>
          </a:bodyPr>
          <a:lstStyle/>
          <a:p>
            <a:pPr marL="0" lvl="0" indent="0" algn="ctr" defTabSz="1600200">
              <a:lnSpc>
                <a:spcPct val="90000"/>
              </a:lnSpc>
              <a:spcBef>
                <a:spcPct val="0"/>
              </a:spcBef>
              <a:spcAft>
                <a:spcPct val="35000"/>
              </a:spcAft>
              <a:buNone/>
            </a:pPr>
            <a:r>
              <a:rPr lang="en-US" sz="3600" b="1" kern="1200">
                <a:latin typeface="Calibri" panose="020F0502020204030204" pitchFamily="34" charset="0"/>
                <a:cs typeface="Calibri" panose="020F0502020204030204" pitchFamily="34" charset="0"/>
              </a:rPr>
              <a:t>AB 1409</a:t>
            </a:r>
          </a:p>
          <a:p>
            <a:pPr marL="0" lvl="0" indent="0" algn="l" defTabSz="1600200">
              <a:lnSpc>
                <a:spcPct val="90000"/>
              </a:lnSpc>
              <a:spcBef>
                <a:spcPct val="0"/>
              </a:spcBef>
              <a:spcAft>
                <a:spcPct val="35000"/>
              </a:spcAft>
              <a:buNone/>
            </a:pPr>
            <a:r>
              <a:rPr lang="en-US" sz="3600" kern="1200">
                <a:latin typeface="Calibri" panose="020F0502020204030204" pitchFamily="34" charset="0"/>
                <a:cs typeface="Calibri" panose="020F0502020204030204" pitchFamily="34" charset="0"/>
              </a:rPr>
              <a:t>Requires local governments to identify evacuation locations.</a:t>
            </a:r>
          </a:p>
        </p:txBody>
      </p:sp>
      <p:sp>
        <p:nvSpPr>
          <p:cNvPr id="8" name="Freeform: Shape 7">
            <a:extLst>
              <a:ext uri="{FF2B5EF4-FFF2-40B4-BE49-F238E27FC236}">
                <a16:creationId xmlns:a16="http://schemas.microsoft.com/office/drawing/2014/main" id="{B9001108-6F63-256A-3334-9BF0210BC59A}"/>
              </a:ext>
            </a:extLst>
          </p:cNvPr>
          <p:cNvSpPr/>
          <p:nvPr/>
        </p:nvSpPr>
        <p:spPr>
          <a:xfrm>
            <a:off x="17275688" y="10195656"/>
            <a:ext cx="5029200" cy="1861926"/>
          </a:xfrm>
          <a:custGeom>
            <a:avLst/>
            <a:gdLst>
              <a:gd name="connsiteX0" fmla="*/ 0 w 4638871"/>
              <a:gd name="connsiteY0" fmla="*/ 186193 h 1861926"/>
              <a:gd name="connsiteX1" fmla="*/ 186193 w 4638871"/>
              <a:gd name="connsiteY1" fmla="*/ 0 h 1861926"/>
              <a:gd name="connsiteX2" fmla="*/ 4452678 w 4638871"/>
              <a:gd name="connsiteY2" fmla="*/ 0 h 1861926"/>
              <a:gd name="connsiteX3" fmla="*/ 4638871 w 4638871"/>
              <a:gd name="connsiteY3" fmla="*/ 186193 h 1861926"/>
              <a:gd name="connsiteX4" fmla="*/ 4638871 w 4638871"/>
              <a:gd name="connsiteY4" fmla="*/ 1675733 h 1861926"/>
              <a:gd name="connsiteX5" fmla="*/ 4452678 w 4638871"/>
              <a:gd name="connsiteY5" fmla="*/ 1861926 h 1861926"/>
              <a:gd name="connsiteX6" fmla="*/ 186193 w 4638871"/>
              <a:gd name="connsiteY6" fmla="*/ 1861926 h 1861926"/>
              <a:gd name="connsiteX7" fmla="*/ 0 w 4638871"/>
              <a:gd name="connsiteY7" fmla="*/ 1675733 h 1861926"/>
              <a:gd name="connsiteX8" fmla="*/ 0 w 4638871"/>
              <a:gd name="connsiteY8" fmla="*/ 186193 h 186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8871" h="1861926">
                <a:moveTo>
                  <a:pt x="0" y="186193"/>
                </a:moveTo>
                <a:cubicBezTo>
                  <a:pt x="0" y="83361"/>
                  <a:pt x="83361" y="0"/>
                  <a:pt x="186193" y="0"/>
                </a:cubicBezTo>
                <a:lnTo>
                  <a:pt x="4452678" y="0"/>
                </a:lnTo>
                <a:cubicBezTo>
                  <a:pt x="4555510" y="0"/>
                  <a:pt x="4638871" y="83361"/>
                  <a:pt x="4638871" y="186193"/>
                </a:cubicBezTo>
                <a:lnTo>
                  <a:pt x="4638871" y="1675733"/>
                </a:lnTo>
                <a:cubicBezTo>
                  <a:pt x="4638871" y="1778565"/>
                  <a:pt x="4555510" y="1861926"/>
                  <a:pt x="4452678" y="1861926"/>
                </a:cubicBezTo>
                <a:lnTo>
                  <a:pt x="186193" y="1861926"/>
                </a:lnTo>
                <a:cubicBezTo>
                  <a:pt x="83361" y="1861926"/>
                  <a:pt x="0" y="1778565"/>
                  <a:pt x="0" y="1675733"/>
                </a:cubicBezTo>
                <a:lnTo>
                  <a:pt x="0" y="186193"/>
                </a:lnTo>
                <a:close/>
              </a:path>
            </a:pathLst>
          </a:custGeom>
          <a:ln w="63500">
            <a:solidFill>
              <a:schemeClr val="accent3"/>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10566" tIns="310566" rIns="310566" bIns="310566" numCol="1" spcCol="1270" anchor="t" anchorCtr="0">
            <a:noAutofit/>
          </a:bodyPr>
          <a:lstStyle/>
          <a:p>
            <a:pPr marL="571500" lvl="1" indent="-571500" algn="l" defTabSz="1600200">
              <a:lnSpc>
                <a:spcPct val="90000"/>
              </a:lnSpc>
              <a:spcBef>
                <a:spcPct val="0"/>
              </a:spcBef>
              <a:spcAft>
                <a:spcPct val="15000"/>
              </a:spcAft>
              <a:buFont typeface="Wingdings" panose="05000000000000000000" pitchFamily="2" charset="2"/>
              <a:buChar char="Ø"/>
            </a:pPr>
            <a:r>
              <a:rPr lang="en-US" sz="3600" kern="1200">
                <a:latin typeface="Calibri" panose="020F0502020204030204" pitchFamily="34" charset="0"/>
                <a:cs typeface="Calibri" panose="020F0502020204030204" pitchFamily="34" charset="0"/>
              </a:rPr>
              <a:t>Identify Evacuation Locations</a:t>
            </a:r>
          </a:p>
        </p:txBody>
      </p:sp>
    </p:spTree>
    <p:extLst>
      <p:ext uri="{BB962C8B-B14F-4D97-AF65-F5344CB8AC3E}">
        <p14:creationId xmlns:p14="http://schemas.microsoft.com/office/powerpoint/2010/main" val="29379650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B9278E-8C46-6507-65F6-8F1C8EBF5AEA}"/>
              </a:ext>
            </a:extLst>
          </p:cNvPr>
          <p:cNvSpPr>
            <a:spLocks noGrp="1"/>
          </p:cNvSpPr>
          <p:nvPr>
            <p:ph type="body" sz="quarter" idx="19"/>
          </p:nvPr>
        </p:nvSpPr>
        <p:spPr>
          <a:xfrm>
            <a:off x="1391726" y="1864918"/>
            <a:ext cx="21812658" cy="2285051"/>
          </a:xfrm>
        </p:spPr>
        <p:txBody>
          <a:bodyPr/>
          <a:lstStyle/>
          <a:p>
            <a:r>
              <a:rPr lang="en-US"/>
              <a:t>Office of Planning and Research: Evacuation Planning Technical Advisory</a:t>
            </a:r>
          </a:p>
        </p:txBody>
      </p:sp>
      <p:pic>
        <p:nvPicPr>
          <p:cNvPr id="1026" name="Picture 2" descr="Image result for governor's office of planning and research california">
            <a:extLst>
              <a:ext uri="{FF2B5EF4-FFF2-40B4-BE49-F238E27FC236}">
                <a16:creationId xmlns:a16="http://schemas.microsoft.com/office/drawing/2014/main" id="{7A94DEDC-88B1-C482-CD9F-810D07D36B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80470" y="5212230"/>
            <a:ext cx="5803392" cy="62179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4E934AE-29D1-12BF-12C3-D44981B5B2F6}"/>
              </a:ext>
            </a:extLst>
          </p:cNvPr>
          <p:cNvSpPr txBox="1"/>
          <p:nvPr/>
        </p:nvSpPr>
        <p:spPr>
          <a:xfrm>
            <a:off x="1391726" y="4400320"/>
            <a:ext cx="18051306" cy="8956298"/>
          </a:xfrm>
          <a:prstGeom prst="rect">
            <a:avLst/>
          </a:prstGeom>
          <a:noFill/>
        </p:spPr>
        <p:txBody>
          <a:bodyPr wrap="square" rtlCol="0">
            <a:spAutoFit/>
          </a:bodyPr>
          <a:lstStyle/>
          <a:p>
            <a:r>
              <a:rPr lang="en-US" sz="4800"/>
              <a:t>General Plan Evacuation Requirements</a:t>
            </a:r>
          </a:p>
          <a:p>
            <a:endParaRPr lang="en-US" sz="4000"/>
          </a:p>
          <a:p>
            <a:r>
              <a:rPr lang="en-US" sz="4800"/>
              <a:t>General Plan Evacuation Planning Guidance</a:t>
            </a:r>
          </a:p>
          <a:p>
            <a:pPr marL="571500" lvl="1" indent="-571500">
              <a:buFont typeface="Wingdings" panose="05000000000000000000" pitchFamily="2" charset="2"/>
              <a:buChar char="Ø"/>
            </a:pPr>
            <a:r>
              <a:rPr lang="en-US" sz="3200"/>
              <a:t>Engage Early and Often</a:t>
            </a:r>
          </a:p>
          <a:p>
            <a:pPr marL="571500" lvl="3" indent="-571500">
              <a:buFont typeface="Wingdings" panose="05000000000000000000" pitchFamily="2" charset="2"/>
              <a:buChar char="Ø"/>
            </a:pPr>
            <a:r>
              <a:rPr lang="en-US" sz="3200"/>
              <a:t>Plan for a Range of Hazards</a:t>
            </a:r>
          </a:p>
          <a:p>
            <a:pPr marL="571500" lvl="3" indent="-571500">
              <a:buFont typeface="Wingdings" panose="05000000000000000000" pitchFamily="2" charset="2"/>
              <a:buChar char="Ø"/>
            </a:pPr>
            <a:r>
              <a:rPr lang="en-US" sz="3200"/>
              <a:t>Identify Residential Developments with Limited Evacuation Route Access</a:t>
            </a:r>
          </a:p>
          <a:p>
            <a:pPr marL="571500" lvl="3" indent="-571500">
              <a:buFont typeface="Wingdings" panose="05000000000000000000" pitchFamily="2" charset="2"/>
              <a:buChar char="Ø"/>
            </a:pPr>
            <a:r>
              <a:rPr lang="en-US" sz="3200"/>
              <a:t>Identify Applicable Emergency Scenarios</a:t>
            </a:r>
          </a:p>
          <a:p>
            <a:pPr marL="571500" lvl="3" indent="-571500">
              <a:buFont typeface="Wingdings" panose="05000000000000000000" pitchFamily="2" charset="2"/>
              <a:buChar char="Ø"/>
            </a:pPr>
            <a:r>
              <a:rPr lang="en-US" sz="3200"/>
              <a:t>Assess Evacuation Locations</a:t>
            </a:r>
          </a:p>
          <a:p>
            <a:pPr marL="571500" lvl="3" indent="-571500">
              <a:buFont typeface="Wingdings" panose="05000000000000000000" pitchFamily="2" charset="2"/>
              <a:buChar char="Ø"/>
            </a:pPr>
            <a:r>
              <a:rPr lang="en-US" sz="3200"/>
              <a:t>Assess the Capacity, Safety, and Viability of Evacuation Routes</a:t>
            </a:r>
          </a:p>
          <a:p>
            <a:pPr marL="571500" lvl="3" indent="-571500">
              <a:buFont typeface="Wingdings" panose="05000000000000000000" pitchFamily="2" charset="2"/>
              <a:buChar char="Ø"/>
            </a:pPr>
            <a:r>
              <a:rPr lang="en-US" sz="3200"/>
              <a:t>Identify Evacuation Routes and Locations</a:t>
            </a:r>
          </a:p>
          <a:p>
            <a:endParaRPr lang="en-US" sz="4000"/>
          </a:p>
          <a:p>
            <a:r>
              <a:rPr lang="en-US" sz="4800"/>
              <a:t>Example General Plan Policies and Programs</a:t>
            </a:r>
          </a:p>
          <a:p>
            <a:endParaRPr lang="en-US" sz="4800"/>
          </a:p>
          <a:p>
            <a:r>
              <a:rPr lang="en-US" sz="3200"/>
              <a:t>https://opr.ca.gov/docs/20220817-Fire_Hazard_Planning_TA.pdf</a:t>
            </a:r>
          </a:p>
          <a:p>
            <a:endParaRPr lang="en-US" sz="4800"/>
          </a:p>
        </p:txBody>
      </p:sp>
    </p:spTree>
    <p:extLst>
      <p:ext uri="{BB962C8B-B14F-4D97-AF65-F5344CB8AC3E}">
        <p14:creationId xmlns:p14="http://schemas.microsoft.com/office/powerpoint/2010/main" val="1622720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A4A856-F0C4-6DEB-AAB3-2168C82ECED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31" y="448"/>
            <a:ext cx="10629208" cy="13715105"/>
          </a:xfrm>
          <a:prstGeom prst="rect">
            <a:avLst/>
          </a:prstGeom>
        </p:spPr>
      </p:pic>
      <p:sp>
        <p:nvSpPr>
          <p:cNvPr id="7" name="Rectangle 6">
            <a:extLst>
              <a:ext uri="{FF2B5EF4-FFF2-40B4-BE49-F238E27FC236}">
                <a16:creationId xmlns:a16="http://schemas.microsoft.com/office/drawing/2014/main" id="{2FEC4B34-4EB5-5319-1E4F-77BB868ECC8B}"/>
              </a:ext>
            </a:extLst>
          </p:cNvPr>
          <p:cNvSpPr/>
          <p:nvPr/>
        </p:nvSpPr>
        <p:spPr>
          <a:xfrm flipH="1">
            <a:off x="10633441" y="447"/>
            <a:ext cx="13748969" cy="13715107"/>
          </a:xfrm>
          <a:prstGeom prst="rect">
            <a:avLst/>
          </a:prstGeom>
          <a:gradFill flip="none" rotWithShape="1">
            <a:gsLst>
              <a:gs pos="0">
                <a:srgbClr val="48773C"/>
              </a:gs>
              <a:gs pos="45000">
                <a:schemeClr val="tx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Source Sans Pro" panose="020B0503030403020204" pitchFamily="34" charset="0"/>
            </a:endParaRPr>
          </a:p>
        </p:txBody>
      </p:sp>
      <p:sp>
        <p:nvSpPr>
          <p:cNvPr id="6" name="Title 1">
            <a:extLst>
              <a:ext uri="{FF2B5EF4-FFF2-40B4-BE49-F238E27FC236}">
                <a16:creationId xmlns:a16="http://schemas.microsoft.com/office/drawing/2014/main" id="{6F77C719-41B5-7881-A9CC-BF5C82D46BED}"/>
              </a:ext>
            </a:extLst>
          </p:cNvPr>
          <p:cNvSpPr txBox="1">
            <a:spLocks/>
          </p:cNvSpPr>
          <p:nvPr/>
        </p:nvSpPr>
        <p:spPr>
          <a:xfrm>
            <a:off x="11535488" y="2277411"/>
            <a:ext cx="12594766" cy="6979332"/>
          </a:xfrm>
          <a:prstGeom prst="rect">
            <a:avLst/>
          </a:prstGeom>
          <a:effectLst>
            <a:outerShdw dist="50800" dir="5400000" sx="1000" sy="1000" algn="ctr" rotWithShape="0">
              <a:srgbClr val="000000">
                <a:alpha val="0"/>
              </a:srgbClr>
            </a:outerShdw>
          </a:effectLst>
        </p:spPr>
        <p:txBody>
          <a:bodyPr vert="horz" lIns="182868" tIns="91434" rIns="182868" bIns="91434" rtlCol="0" anchor="b">
            <a:noAutofit/>
          </a:bodyPr>
          <a:lstStyle>
            <a:lvl1pPr algn="l" defTabSz="914400" rtl="0" eaLnBrk="1" latinLnBrk="0" hangingPunct="1">
              <a:lnSpc>
                <a:spcPct val="90000"/>
              </a:lnSpc>
              <a:spcBef>
                <a:spcPct val="0"/>
              </a:spcBef>
              <a:buNone/>
              <a:defRPr sz="6000" kern="1200">
                <a:solidFill>
                  <a:schemeClr val="tx2"/>
                </a:solidFill>
                <a:latin typeface="+mj-lt"/>
                <a:ea typeface="+mj-ea"/>
                <a:cs typeface="+mj-cs"/>
              </a:defRPr>
            </a:lvl1pPr>
          </a:lstStyle>
          <a:p>
            <a:pPr defTabSz="1828709">
              <a:lnSpc>
                <a:spcPts val="10000"/>
              </a:lnSpc>
              <a:buClrTx/>
            </a:pPr>
            <a:r>
              <a:rPr lang="en-US" sz="10999" b="1">
                <a:solidFill>
                  <a:srgbClr val="FFFFFF"/>
                </a:solidFill>
                <a:latin typeface="Source Sans Pro" panose="020B0503030403020204" pitchFamily="34" charset="0"/>
              </a:rPr>
              <a:t>DYNAMIC TRAFFIC ASSIGNMENT:</a:t>
            </a:r>
          </a:p>
          <a:p>
            <a:pPr defTabSz="1828709">
              <a:lnSpc>
                <a:spcPts val="4000"/>
              </a:lnSpc>
              <a:buClrTx/>
            </a:pPr>
            <a:endParaRPr lang="en-US" sz="4000" b="1">
              <a:solidFill>
                <a:srgbClr val="FFFFFF"/>
              </a:solidFill>
              <a:latin typeface="Source Sans Pro" panose="020B0503030403020204" pitchFamily="34" charset="0"/>
            </a:endParaRPr>
          </a:p>
          <a:p>
            <a:pPr defTabSz="1828709">
              <a:lnSpc>
                <a:spcPts val="10000"/>
              </a:lnSpc>
              <a:buClrTx/>
            </a:pPr>
            <a:r>
              <a:rPr lang="en-US" sz="10999" b="1">
                <a:solidFill>
                  <a:srgbClr val="FFFFFF"/>
                </a:solidFill>
                <a:latin typeface="Source Sans Pro" panose="020B0503030403020204" pitchFamily="34" charset="0"/>
              </a:rPr>
              <a:t>EVACUATIONS AND EXTREME EVENTS</a:t>
            </a:r>
          </a:p>
        </p:txBody>
      </p:sp>
      <p:sp>
        <p:nvSpPr>
          <p:cNvPr id="5" name="Content Placeholder 2">
            <a:extLst>
              <a:ext uri="{FF2B5EF4-FFF2-40B4-BE49-F238E27FC236}">
                <a16:creationId xmlns:a16="http://schemas.microsoft.com/office/drawing/2014/main" id="{B08C0FE9-74E6-3BC7-A440-BF608EAA480A}"/>
              </a:ext>
            </a:extLst>
          </p:cNvPr>
          <p:cNvSpPr txBox="1">
            <a:spLocks/>
          </p:cNvSpPr>
          <p:nvPr/>
        </p:nvSpPr>
        <p:spPr>
          <a:xfrm>
            <a:off x="18066106" y="9689112"/>
            <a:ext cx="5060401" cy="922516"/>
          </a:xfrm>
          <a:prstGeom prst="rect">
            <a:avLst/>
          </a:prstGeom>
        </p:spPr>
        <p:txBody>
          <a:bodyPr vert="horz" lIns="182868" tIns="91434" rIns="182868" bIns="91434"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709">
              <a:lnSpc>
                <a:spcPct val="110000"/>
              </a:lnSpc>
              <a:spcBef>
                <a:spcPts val="2000"/>
              </a:spcBef>
              <a:buClrTx/>
              <a:buNone/>
            </a:pPr>
            <a:r>
              <a:rPr lang="en-US" sz="2200">
                <a:solidFill>
                  <a:srgbClr val="FFFFFF"/>
                </a:solidFill>
                <a:latin typeface="Source Sans Pro" panose="020B0503030403020204" pitchFamily="34" charset="0"/>
                <a:ea typeface="Source Sans Pro" panose="020B0503030403020204" pitchFamily="34" charset="0"/>
              </a:rPr>
              <a:t>Presented by </a:t>
            </a:r>
            <a:r>
              <a:rPr lang="en-US" sz="3200">
                <a:solidFill>
                  <a:srgbClr val="FFFFFF"/>
                </a:solidFill>
                <a:latin typeface="Source Sans Pro" panose="020B0503030403020204" pitchFamily="34" charset="0"/>
                <a:ea typeface="Source Sans Pro" panose="020B0503030403020204" pitchFamily="34" charset="0"/>
              </a:rPr>
              <a:t> Andrew Scher</a:t>
            </a:r>
          </a:p>
          <a:p>
            <a:pPr marL="0" indent="0" defTabSz="1828709">
              <a:lnSpc>
                <a:spcPct val="110000"/>
              </a:lnSpc>
              <a:spcBef>
                <a:spcPts val="2000"/>
              </a:spcBef>
              <a:buClrTx/>
              <a:buNone/>
            </a:pPr>
            <a:endParaRPr lang="en-US" sz="3200">
              <a:solidFill>
                <a:srgbClr val="FFFFFF"/>
              </a:solidFill>
              <a:latin typeface="Source Sans Pro" panose="020B0503030403020204" pitchFamily="34" charset="0"/>
              <a:ea typeface="Source Sans Pro" panose="020B0503030403020204" pitchFamily="34" charset="0"/>
            </a:endParaRPr>
          </a:p>
        </p:txBody>
      </p:sp>
      <p:pic>
        <p:nvPicPr>
          <p:cNvPr id="3" name="Picture 2" descr="Logo&#10;&#10;Description automatically generated with medium confidence">
            <a:extLst>
              <a:ext uri="{FF2B5EF4-FFF2-40B4-BE49-F238E27FC236}">
                <a16:creationId xmlns:a16="http://schemas.microsoft.com/office/drawing/2014/main" id="{6F0D95BE-DFD0-6AB7-6324-F05DCC79D908}"/>
              </a:ext>
            </a:extLst>
          </p:cNvPr>
          <p:cNvPicPr>
            <a:picLocks noChangeAspect="1"/>
          </p:cNvPicPr>
          <p:nvPr/>
        </p:nvPicPr>
        <p:blipFill>
          <a:blip r:embed="rId4"/>
          <a:stretch>
            <a:fillRect/>
          </a:stretch>
        </p:blipFill>
        <p:spPr>
          <a:xfrm>
            <a:off x="18680918" y="10559406"/>
            <a:ext cx="3042524" cy="580748"/>
          </a:xfrm>
          <a:prstGeom prst="rect">
            <a:avLst/>
          </a:prstGeom>
        </p:spPr>
      </p:pic>
      <p:cxnSp>
        <p:nvCxnSpPr>
          <p:cNvPr id="4" name="Straight Connector 3">
            <a:extLst>
              <a:ext uri="{FF2B5EF4-FFF2-40B4-BE49-F238E27FC236}">
                <a16:creationId xmlns:a16="http://schemas.microsoft.com/office/drawing/2014/main" id="{A619C523-8226-FE91-133D-971598A05C33}"/>
              </a:ext>
            </a:extLst>
          </p:cNvPr>
          <p:cNvCxnSpPr>
            <a:cxnSpLocks/>
          </p:cNvCxnSpPr>
          <p:nvPr/>
        </p:nvCxnSpPr>
        <p:spPr>
          <a:xfrm>
            <a:off x="18286809" y="10434943"/>
            <a:ext cx="368889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8374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7" name="Picture 6" descr="Logo&#10;&#10;Description automatically generated with medium confidence">
            <a:extLst>
              <a:ext uri="{FF2B5EF4-FFF2-40B4-BE49-F238E27FC236}">
                <a16:creationId xmlns:a16="http://schemas.microsoft.com/office/drawing/2014/main" id="{3ACD847F-DFCB-8EEA-A87F-38D4C90A7F3A}"/>
              </a:ext>
            </a:extLst>
          </p:cNvPr>
          <p:cNvPicPr>
            <a:picLocks noChangeAspect="1"/>
          </p:cNvPicPr>
          <p:nvPr/>
        </p:nvPicPr>
        <p:blipFill>
          <a:blip r:embed="rId2"/>
          <a:stretch>
            <a:fillRect/>
          </a:stretch>
        </p:blipFill>
        <p:spPr>
          <a:xfrm>
            <a:off x="20286058" y="12428100"/>
            <a:ext cx="3137278" cy="598835"/>
          </a:xfrm>
          <a:prstGeom prst="rect">
            <a:avLst/>
          </a:prstGeom>
        </p:spPr>
      </p:pic>
      <p:sp>
        <p:nvSpPr>
          <p:cNvPr id="8" name="Rectangle 7">
            <a:extLst>
              <a:ext uri="{FF2B5EF4-FFF2-40B4-BE49-F238E27FC236}">
                <a16:creationId xmlns:a16="http://schemas.microsoft.com/office/drawing/2014/main" id="{352375B5-44BE-4D33-9DCB-97B1D7BDCC59}"/>
              </a:ext>
            </a:extLst>
          </p:cNvPr>
          <p:cNvSpPr/>
          <p:nvPr/>
        </p:nvSpPr>
        <p:spPr>
          <a:xfrm>
            <a:off x="13775278" y="447"/>
            <a:ext cx="10607135" cy="13715107"/>
          </a:xfrm>
          <a:prstGeom prst="rect">
            <a:avLst/>
          </a:prstGeom>
          <a:gradFill flip="none" rotWithShape="1">
            <a:gsLst>
              <a:gs pos="0">
                <a:srgbClr val="48773C"/>
              </a:gs>
              <a:gs pos="57000">
                <a:schemeClr val="tx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Source Sans Pro" panose="020B0503030403020204" pitchFamily="34" charset="0"/>
            </a:endParaRPr>
          </a:p>
        </p:txBody>
      </p:sp>
      <p:sp>
        <p:nvSpPr>
          <p:cNvPr id="3" name="Text Placeholder 3">
            <a:extLst>
              <a:ext uri="{FF2B5EF4-FFF2-40B4-BE49-F238E27FC236}">
                <a16:creationId xmlns:a16="http://schemas.microsoft.com/office/drawing/2014/main" id="{77F8B8E9-EC9A-B0D1-EB2A-B66564DACC46}"/>
              </a:ext>
            </a:extLst>
          </p:cNvPr>
          <p:cNvSpPr txBox="1">
            <a:spLocks/>
          </p:cNvSpPr>
          <p:nvPr/>
        </p:nvSpPr>
        <p:spPr>
          <a:xfrm>
            <a:off x="15977868" y="6491714"/>
            <a:ext cx="5607701" cy="29846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1828709">
              <a:spcBef>
                <a:spcPts val="2000"/>
              </a:spcBef>
              <a:buClrTx/>
              <a:buNone/>
            </a:pPr>
            <a:r>
              <a:rPr lang="en-US" sz="3200">
                <a:solidFill>
                  <a:srgbClr val="FFFFFF"/>
                </a:solidFill>
                <a:latin typeface="Source Sans Pro" panose="020B0503030403020204" pitchFamily="34" charset="0"/>
              </a:rPr>
              <a:t>Resiliency and Accessibility </a:t>
            </a:r>
          </a:p>
          <a:p>
            <a:pPr marL="0" indent="0" algn="r" defTabSz="1828709">
              <a:spcBef>
                <a:spcPts val="2000"/>
              </a:spcBef>
              <a:buClrTx/>
              <a:buNone/>
            </a:pPr>
            <a:r>
              <a:rPr lang="en-US" sz="3200">
                <a:solidFill>
                  <a:srgbClr val="FFFFFF"/>
                </a:solidFill>
                <a:latin typeface="Source Sans Pro" panose="020B0503030403020204" pitchFamily="34" charset="0"/>
              </a:rPr>
              <a:t>Capacity Assessment</a:t>
            </a:r>
          </a:p>
          <a:p>
            <a:pPr marL="0" indent="0" algn="r" defTabSz="1828709">
              <a:spcBef>
                <a:spcPts val="2000"/>
              </a:spcBef>
              <a:buClrTx/>
              <a:buNone/>
            </a:pPr>
            <a:r>
              <a:rPr lang="en-US" sz="3200">
                <a:solidFill>
                  <a:srgbClr val="FFFFFF"/>
                </a:solidFill>
                <a:latin typeface="Source Sans Pro" panose="020B0503030403020204" pitchFamily="34" charset="0"/>
              </a:rPr>
              <a:t>Evac +</a:t>
            </a:r>
          </a:p>
          <a:p>
            <a:pPr marL="0" indent="0" algn="r" defTabSz="1828709">
              <a:spcBef>
                <a:spcPts val="2000"/>
              </a:spcBef>
              <a:buClrTx/>
              <a:buNone/>
            </a:pPr>
            <a:r>
              <a:rPr lang="en-US" sz="3200">
                <a:solidFill>
                  <a:srgbClr val="FFFFFF"/>
                </a:solidFill>
                <a:latin typeface="Source Sans Pro" panose="020B0503030403020204" pitchFamily="34" charset="0"/>
              </a:rPr>
              <a:t>Analyzing Results</a:t>
            </a:r>
          </a:p>
        </p:txBody>
      </p:sp>
      <p:sp>
        <p:nvSpPr>
          <p:cNvPr id="4" name="Rectangle 3">
            <a:extLst>
              <a:ext uri="{FF2B5EF4-FFF2-40B4-BE49-F238E27FC236}">
                <a16:creationId xmlns:a16="http://schemas.microsoft.com/office/drawing/2014/main" id="{BA01D9D2-16E3-AAB8-8412-3C104767A53F}"/>
              </a:ext>
            </a:extLst>
          </p:cNvPr>
          <p:cNvSpPr/>
          <p:nvPr/>
        </p:nvSpPr>
        <p:spPr>
          <a:xfrm rot="16200000">
            <a:off x="19151828" y="991867"/>
            <a:ext cx="1465539" cy="89956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Calibri" panose="020F0502020204030204"/>
            </a:endParaRPr>
          </a:p>
        </p:txBody>
      </p:sp>
      <p:sp>
        <p:nvSpPr>
          <p:cNvPr id="6" name="Title 1">
            <a:extLst>
              <a:ext uri="{FF2B5EF4-FFF2-40B4-BE49-F238E27FC236}">
                <a16:creationId xmlns:a16="http://schemas.microsoft.com/office/drawing/2014/main" id="{0944E0F2-C47C-9ED6-2158-F2C53C3B9E01}"/>
              </a:ext>
            </a:extLst>
          </p:cNvPr>
          <p:cNvSpPr>
            <a:spLocks noGrp="1"/>
          </p:cNvSpPr>
          <p:nvPr>
            <p:ph type="title"/>
          </p:nvPr>
        </p:nvSpPr>
        <p:spPr>
          <a:xfrm>
            <a:off x="15736146" y="3651924"/>
            <a:ext cx="6685399" cy="2135991"/>
          </a:xfrm>
          <a:effectLst>
            <a:outerShdw dist="50800" dir="5400000" sx="1000" sy="1000" algn="ctr" rotWithShape="0">
              <a:srgbClr val="000000">
                <a:alpha val="0"/>
              </a:srgbClr>
            </a:outerShdw>
          </a:effectLst>
        </p:spPr>
        <p:txBody>
          <a:bodyPr>
            <a:noAutofit/>
          </a:bodyPr>
          <a:lstStyle/>
          <a:p>
            <a:r>
              <a:rPr lang="en-US" sz="10999" b="1" spc="600">
                <a:solidFill>
                  <a:schemeClr val="bg1"/>
                </a:solidFill>
                <a:latin typeface="Source Sans Pro" panose="020B0503030403020204" pitchFamily="34" charset="0"/>
              </a:rPr>
              <a:t>AGENDA</a:t>
            </a:r>
          </a:p>
        </p:txBody>
      </p:sp>
      <p:pic>
        <p:nvPicPr>
          <p:cNvPr id="9" name="Picture 8" descr="A flooded area with houses and trees&#10;&#10;Description automatically generated">
            <a:extLst>
              <a:ext uri="{FF2B5EF4-FFF2-40B4-BE49-F238E27FC236}">
                <a16:creationId xmlns:a16="http://schemas.microsoft.com/office/drawing/2014/main" id="{CB93F76C-5727-3A1B-2525-F49A5204C3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47"/>
            <a:ext cx="13791304" cy="13715107"/>
          </a:xfrm>
          <a:prstGeom prst="rect">
            <a:avLst/>
          </a:prstGeom>
        </p:spPr>
      </p:pic>
      <p:pic>
        <p:nvPicPr>
          <p:cNvPr id="5" name="Picture 4" descr="A picture containing drawing, sign&#10;&#10;Description automatically generated">
            <a:extLst>
              <a:ext uri="{FF2B5EF4-FFF2-40B4-BE49-F238E27FC236}">
                <a16:creationId xmlns:a16="http://schemas.microsoft.com/office/drawing/2014/main" id="{76A9C4B2-CB99-C4EE-08AA-C38886FAF1D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9821" y="12484188"/>
            <a:ext cx="3615323" cy="679256"/>
          </a:xfrm>
          <a:prstGeom prst="rect">
            <a:avLst/>
          </a:prstGeom>
        </p:spPr>
      </p:pic>
    </p:spTree>
    <p:extLst>
      <p:ext uri="{BB962C8B-B14F-4D97-AF65-F5344CB8AC3E}">
        <p14:creationId xmlns:p14="http://schemas.microsoft.com/office/powerpoint/2010/main" val="5602970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C7CC72-4B74-89C1-8C15-FC928FCC39BD}"/>
              </a:ext>
            </a:extLst>
          </p:cNvPr>
          <p:cNvSpPr/>
          <p:nvPr/>
        </p:nvSpPr>
        <p:spPr>
          <a:xfrm>
            <a:off x="1" y="447"/>
            <a:ext cx="10346896" cy="13715107"/>
          </a:xfrm>
          <a:prstGeom prst="rect">
            <a:avLst/>
          </a:prstGeom>
          <a:gradFill flip="none" rotWithShape="1">
            <a:gsLst>
              <a:gs pos="0">
                <a:srgbClr val="48773C"/>
              </a:gs>
              <a:gs pos="57000">
                <a:schemeClr val="tx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Source Sans Pro" panose="020B0503030403020204" pitchFamily="34" charset="0"/>
            </a:endParaRPr>
          </a:p>
        </p:txBody>
      </p:sp>
      <p:sp>
        <p:nvSpPr>
          <p:cNvPr id="4" name="Content Placeholder 2">
            <a:extLst>
              <a:ext uri="{FF2B5EF4-FFF2-40B4-BE49-F238E27FC236}">
                <a16:creationId xmlns:a16="http://schemas.microsoft.com/office/drawing/2014/main" id="{BCFC2B01-D574-6DAD-F367-6A80B0CCA108}"/>
              </a:ext>
            </a:extLst>
          </p:cNvPr>
          <p:cNvSpPr txBox="1">
            <a:spLocks/>
          </p:cNvSpPr>
          <p:nvPr/>
        </p:nvSpPr>
        <p:spPr>
          <a:xfrm>
            <a:off x="13280376" y="2867106"/>
            <a:ext cx="3731151" cy="894802"/>
          </a:xfrm>
          <a:prstGeom prst="rect">
            <a:avLst/>
          </a:prstGeom>
        </p:spPr>
        <p:txBody>
          <a:bodyPr vert="horz" lIns="182868" tIns="91434" rIns="182868" bIns="91434"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709">
              <a:lnSpc>
                <a:spcPct val="150000"/>
              </a:lnSpc>
              <a:spcBef>
                <a:spcPts val="2000"/>
              </a:spcBef>
              <a:buClrTx/>
              <a:buNone/>
            </a:pPr>
            <a:endParaRPr lang="en-US" sz="2400" spc="600">
              <a:solidFill>
                <a:srgbClr val="D47743"/>
              </a:solidFill>
              <a:latin typeface="Source Sans Pro" panose="020B0503030403020204" pitchFamily="34" charset="0"/>
              <a:ea typeface="Source Sans Pro" panose="020B0503030403020204" pitchFamily="34" charset="0"/>
            </a:endParaRPr>
          </a:p>
        </p:txBody>
      </p:sp>
      <p:sp>
        <p:nvSpPr>
          <p:cNvPr id="7" name="TextBox 6">
            <a:extLst>
              <a:ext uri="{FF2B5EF4-FFF2-40B4-BE49-F238E27FC236}">
                <a16:creationId xmlns:a16="http://schemas.microsoft.com/office/drawing/2014/main" id="{8A66F2B5-52A0-BF9B-B794-45CBF0922D44}"/>
              </a:ext>
            </a:extLst>
          </p:cNvPr>
          <p:cNvSpPr txBox="1"/>
          <p:nvPr/>
        </p:nvSpPr>
        <p:spPr>
          <a:xfrm>
            <a:off x="13215884" y="1555381"/>
            <a:ext cx="9538005" cy="1384995"/>
          </a:xfrm>
          <a:prstGeom prst="rect">
            <a:avLst/>
          </a:prstGeom>
          <a:noFill/>
        </p:spPr>
        <p:txBody>
          <a:bodyPr wrap="square" rtlCol="0">
            <a:spAutoFit/>
          </a:bodyPr>
          <a:lstStyle/>
          <a:p>
            <a:pPr defTabSz="914354">
              <a:buClrTx/>
            </a:pPr>
            <a:r>
              <a:rPr lang="en-US" sz="8400" b="1" kern="1200">
                <a:solidFill>
                  <a:srgbClr val="48773C"/>
                </a:solidFill>
                <a:latin typeface="Source Sans Pro" panose="020B0503030403020204" pitchFamily="34" charset="0"/>
                <a:ea typeface="+mn-ea"/>
                <a:cs typeface="+mn-cs"/>
              </a:rPr>
              <a:t>Types of Analysis</a:t>
            </a:r>
          </a:p>
        </p:txBody>
      </p:sp>
      <p:cxnSp>
        <p:nvCxnSpPr>
          <p:cNvPr id="6" name="Straight Connector 5">
            <a:extLst>
              <a:ext uri="{FF2B5EF4-FFF2-40B4-BE49-F238E27FC236}">
                <a16:creationId xmlns:a16="http://schemas.microsoft.com/office/drawing/2014/main" id="{234C11AB-AFEE-F1FE-68BD-C07DB2B4D579}"/>
              </a:ext>
            </a:extLst>
          </p:cNvPr>
          <p:cNvCxnSpPr>
            <a:cxnSpLocks/>
          </p:cNvCxnSpPr>
          <p:nvPr/>
        </p:nvCxnSpPr>
        <p:spPr>
          <a:xfrm>
            <a:off x="13533945" y="3501651"/>
            <a:ext cx="2361138"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Content Placeholder 11">
            <a:extLst>
              <a:ext uri="{FF2B5EF4-FFF2-40B4-BE49-F238E27FC236}">
                <a16:creationId xmlns:a16="http://schemas.microsoft.com/office/drawing/2014/main" id="{2C356973-5713-0AAE-9D13-C9C66B4A6550}"/>
              </a:ext>
            </a:extLst>
          </p:cNvPr>
          <p:cNvSpPr txBox="1">
            <a:spLocks/>
          </p:cNvSpPr>
          <p:nvPr/>
        </p:nvSpPr>
        <p:spPr>
          <a:xfrm>
            <a:off x="13280377" y="5047849"/>
            <a:ext cx="9538007" cy="739749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471" indent="-571471" defTabSz="1828709">
              <a:lnSpc>
                <a:spcPct val="100000"/>
              </a:lnSpc>
              <a:spcBef>
                <a:spcPts val="2000"/>
              </a:spcBef>
              <a:buClrTx/>
            </a:pPr>
            <a:r>
              <a:rPr lang="en-US" sz="4000" b="1">
                <a:solidFill>
                  <a:srgbClr val="48773C"/>
                </a:solidFill>
                <a:latin typeface="Source Sans Pro" panose="020B0503030403020204" pitchFamily="34" charset="0"/>
                <a:ea typeface="Source Sans Pro" panose="020B0503030403020204" pitchFamily="34" charset="0"/>
              </a:rPr>
              <a:t>Resiliency Assessment: </a:t>
            </a:r>
            <a:r>
              <a:rPr lang="en-US" sz="4000">
                <a:solidFill>
                  <a:srgbClr val="414042"/>
                </a:solidFill>
                <a:latin typeface="Source Sans Pro" panose="020B0503030403020204" pitchFamily="34" charset="0"/>
                <a:ea typeface="Source Sans Pro" panose="020B0503030403020204" pitchFamily="34" charset="0"/>
              </a:rPr>
              <a:t>How many access routes are available for an evacuation</a:t>
            </a:r>
          </a:p>
          <a:p>
            <a:pPr marL="571471" indent="-571471" defTabSz="1828709">
              <a:lnSpc>
                <a:spcPct val="100000"/>
              </a:lnSpc>
              <a:spcBef>
                <a:spcPts val="2000"/>
              </a:spcBef>
              <a:buClrTx/>
            </a:pPr>
            <a:r>
              <a:rPr lang="en-US" sz="4000" b="1">
                <a:solidFill>
                  <a:srgbClr val="48773C"/>
                </a:solidFill>
                <a:latin typeface="Source Sans Pro" panose="020B0503030403020204" pitchFamily="34" charset="0"/>
                <a:ea typeface="Source Sans Pro" panose="020B0503030403020204" pitchFamily="34" charset="0"/>
              </a:rPr>
              <a:t>Capacity Assessment: </a:t>
            </a:r>
            <a:r>
              <a:rPr lang="en-US" sz="4000">
                <a:solidFill>
                  <a:srgbClr val="414042"/>
                </a:solidFill>
                <a:latin typeface="Source Sans Pro" panose="020B0503030403020204" pitchFamily="34" charset="0"/>
                <a:ea typeface="Source Sans Pro" panose="020B0503030403020204" pitchFamily="34" charset="0"/>
              </a:rPr>
              <a:t>How efficient is the transportation network during an evacuation</a:t>
            </a:r>
          </a:p>
          <a:p>
            <a:pPr marL="0" indent="0" defTabSz="1828709">
              <a:lnSpc>
                <a:spcPct val="100000"/>
              </a:lnSpc>
              <a:spcBef>
                <a:spcPts val="2000"/>
              </a:spcBef>
              <a:buClrTx/>
              <a:buNone/>
            </a:pPr>
            <a:endParaRPr lang="en-US" sz="3200">
              <a:solidFill>
                <a:srgbClr val="FFFFFF">
                  <a:lumMod val="50000"/>
                </a:srgbClr>
              </a:solidFill>
              <a:latin typeface="Source Sans Pro" panose="020B0503030403020204" pitchFamily="34" charset="0"/>
              <a:ea typeface="Source Sans Pro" panose="020B0503030403020204" pitchFamily="34" charset="0"/>
            </a:endParaRPr>
          </a:p>
        </p:txBody>
      </p:sp>
      <p:pic>
        <p:nvPicPr>
          <p:cNvPr id="8" name="Picture 7">
            <a:extLst>
              <a:ext uri="{FF2B5EF4-FFF2-40B4-BE49-F238E27FC236}">
                <a16:creationId xmlns:a16="http://schemas.microsoft.com/office/drawing/2014/main" id="{2390A5A9-EEB8-FB57-899E-486941CD9603}"/>
              </a:ext>
            </a:extLst>
          </p:cNvPr>
          <p:cNvPicPr>
            <a:picLocks noChangeAspect="1"/>
          </p:cNvPicPr>
          <p:nvPr/>
        </p:nvPicPr>
        <p:blipFill>
          <a:blip r:embed="rId3">
            <a:extLst>
              <a:ext uri="{28A0092B-C50C-407E-A947-70E740481C1C}">
                <a14:useLocalDpi xmlns:a14="http://schemas.microsoft.com/office/drawing/2010/main" val="0"/>
              </a:ext>
            </a:extLst>
          </a:blip>
          <a:srcRect l="12663" r="12663"/>
          <a:stretch/>
        </p:blipFill>
        <p:spPr>
          <a:xfrm>
            <a:off x="1477971" y="1368421"/>
            <a:ext cx="10713236" cy="11076923"/>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6EB9E105-1DD8-A9B6-D555-5B3FD239C441}"/>
              </a:ext>
            </a:extLst>
          </p:cNvPr>
          <p:cNvPicPr>
            <a:picLocks noChangeAspect="1"/>
          </p:cNvPicPr>
          <p:nvPr/>
        </p:nvPicPr>
        <p:blipFill>
          <a:blip r:embed="rId4"/>
          <a:srcRect/>
          <a:stretch/>
        </p:blipFill>
        <p:spPr>
          <a:xfrm>
            <a:off x="20114369" y="12449933"/>
            <a:ext cx="3137274" cy="598835"/>
          </a:xfrm>
          <a:prstGeom prst="rect">
            <a:avLst/>
          </a:prstGeom>
        </p:spPr>
      </p:pic>
      <p:sp>
        <p:nvSpPr>
          <p:cNvPr id="12" name="Rectangle 11">
            <a:extLst>
              <a:ext uri="{FF2B5EF4-FFF2-40B4-BE49-F238E27FC236}">
                <a16:creationId xmlns:a16="http://schemas.microsoft.com/office/drawing/2014/main" id="{6FF59FEA-A311-666E-F95B-C5CA97312446}"/>
              </a:ext>
            </a:extLst>
          </p:cNvPr>
          <p:cNvSpPr/>
          <p:nvPr/>
        </p:nvSpPr>
        <p:spPr>
          <a:xfrm rot="16200000">
            <a:off x="-3583094" y="6368598"/>
            <a:ext cx="11076925" cy="1076574"/>
          </a:xfrm>
          <a:prstGeom prst="rect">
            <a:avLst/>
          </a:prstGeom>
          <a:solidFill>
            <a:srgbClr val="D47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buClrTx/>
            </a:pPr>
            <a:endParaRPr lang="en-US" sz="3600" kern="1200">
              <a:solidFill>
                <a:srgbClr val="FFFFFF"/>
              </a:solidFill>
              <a:latin typeface="Calibri" panose="020F0502020204030204"/>
            </a:endParaRPr>
          </a:p>
        </p:txBody>
      </p:sp>
    </p:spTree>
    <p:extLst>
      <p:ext uri="{BB962C8B-B14F-4D97-AF65-F5344CB8AC3E}">
        <p14:creationId xmlns:p14="http://schemas.microsoft.com/office/powerpoint/2010/main" val="41517277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LIDO_APP_VERSION" val="1.5.3.3511"/>
  <p:tag name="SLIDO_PRESENTATION_ID" val="00000000-0000-0000-0000-000000000000"/>
  <p:tag name="SLIDO_EVENT_UUID" val="a0a5559e-47c6-442a-8ef3-64c80b56e623"/>
  <p:tag name="SLIDO_EVENT_SECTION_UUID" val="3e667d56-bf9e-46b0-8098-33489c286b8b"/>
</p:tagLst>
</file>

<file path=ppt/theme/theme1.xml><?xml version="1.0" encoding="utf-8"?>
<a:theme xmlns:a="http://schemas.openxmlformats.org/drawingml/2006/main" name="Office-Design">
  <a:themeElements>
    <a:clrScheme name="Harris Theme 2018">
      <a:dk1>
        <a:srgbClr val="000000"/>
      </a:dk1>
      <a:lt1>
        <a:srgbClr val="FFFFFF"/>
      </a:lt1>
      <a:dk2>
        <a:srgbClr val="5F6665"/>
      </a:dk2>
      <a:lt2>
        <a:srgbClr val="E6E7E8"/>
      </a:lt2>
      <a:accent1>
        <a:srgbClr val="0D6781"/>
      </a:accent1>
      <a:accent2>
        <a:srgbClr val="9E76B4"/>
      </a:accent2>
      <a:accent3>
        <a:srgbClr val="459786"/>
      </a:accent3>
      <a:accent4>
        <a:srgbClr val="D1A140"/>
      </a:accent4>
      <a:accent5>
        <a:srgbClr val="7F8182"/>
      </a:accent5>
      <a:accent6>
        <a:srgbClr val="EE3025"/>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FehrPeers">
      <a:dk1>
        <a:srgbClr val="000000"/>
      </a:dk1>
      <a:lt1>
        <a:srgbClr val="FFFFFF"/>
      </a:lt1>
      <a:dk2>
        <a:srgbClr val="414042"/>
      </a:dk2>
      <a:lt2>
        <a:srgbClr val="BECEC4"/>
      </a:lt2>
      <a:accent1>
        <a:srgbClr val="A3D55F"/>
      </a:accent1>
      <a:accent2>
        <a:srgbClr val="1B5633"/>
      </a:accent2>
      <a:accent3>
        <a:srgbClr val="E57E3E"/>
      </a:accent3>
      <a:accent4>
        <a:srgbClr val="48773C"/>
      </a:accent4>
      <a:accent5>
        <a:srgbClr val="849895"/>
      </a:accent5>
      <a:accent6>
        <a:srgbClr val="3E6170"/>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9407BCBBEF23643B84B55226F52DB30" ma:contentTypeVersion="15" ma:contentTypeDescription="Create a new document." ma:contentTypeScope="" ma:versionID="bf4bafb167d60f5276ac5a31f9c7e7d8">
  <xsd:schema xmlns:xsd="http://www.w3.org/2001/XMLSchema" xmlns:xs="http://www.w3.org/2001/XMLSchema" xmlns:p="http://schemas.microsoft.com/office/2006/metadata/properties" xmlns:ns2="01311bfb-b6b3-4419-8e56-31b9aa2b51b6" xmlns:ns3="ea6a4562-f270-417a-bcc5-fbd3b6481269" targetNamespace="http://schemas.microsoft.com/office/2006/metadata/properties" ma:root="true" ma:fieldsID="cbc4f2a8b91061f4486081d660a628a6" ns2:_="" ns3:_="">
    <xsd:import namespace="01311bfb-b6b3-4419-8e56-31b9aa2b51b6"/>
    <xsd:import namespace="ea6a4562-f270-417a-bcc5-fbd3b648126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LengthInSeconds" minOccurs="0"/>
                <xsd:element ref="ns3:MediaServiceOCR"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311bfb-b6b3-4419-8e56-31b9aa2b51b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a9322adb-daf5-460a-9b94-70644ec97b9c}" ma:internalName="TaxCatchAll" ma:showField="CatchAllData" ma:web="01311bfb-b6b3-4419-8e56-31b9aa2b51b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a6a4562-f270-417a-bcc5-fbd3b648126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34ef70e-e108-407b-a3ee-6ddf6388b70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a6a4562-f270-417a-bcc5-fbd3b6481269">
      <Terms xmlns="http://schemas.microsoft.com/office/infopath/2007/PartnerControls"/>
    </lcf76f155ced4ddcb4097134ff3c332f>
    <TaxCatchAll xmlns="01311bfb-b6b3-4419-8e56-31b9aa2b51b6" xsi:nil="true"/>
  </documentManagement>
</p:properties>
</file>

<file path=customXml/itemProps1.xml><?xml version="1.0" encoding="utf-8"?>
<ds:datastoreItem xmlns:ds="http://schemas.openxmlformats.org/officeDocument/2006/customXml" ds:itemID="{D263F469-CC4D-4CA2-A17C-A1D66ABEEE1F}">
  <ds:schemaRefs>
    <ds:schemaRef ds:uri="01311bfb-b6b3-4419-8e56-31b9aa2b51b6"/>
    <ds:schemaRef ds:uri="ea6a4562-f270-417a-bcc5-fbd3b648126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49C26BD-7D8E-4867-9AB7-651DF32495DC}">
  <ds:schemaRefs>
    <ds:schemaRef ds:uri="http://schemas.microsoft.com/sharepoint/v3/contenttype/forms"/>
  </ds:schemaRefs>
</ds:datastoreItem>
</file>

<file path=customXml/itemProps3.xml><?xml version="1.0" encoding="utf-8"?>
<ds:datastoreItem xmlns:ds="http://schemas.openxmlformats.org/officeDocument/2006/customXml" ds:itemID="{BF77987E-7D6F-46B3-8417-95A950BB4D13}">
  <ds:schemaRefs>
    <ds:schemaRef ds:uri="01311bfb-b6b3-4419-8e56-31b9aa2b51b6"/>
    <ds:schemaRef ds:uri="ea6a4562-f270-417a-bcc5-fbd3b6481269"/>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42</Slides>
  <Notes>37</Notes>
  <HiddenSlides>0</HiddenSlide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Office-Design</vt:lpstr>
      <vt:lpstr>Office Theme</vt:lpstr>
      <vt:lpstr>Wildfire Preparedness: Artificial Intelligence and Modeling in Wildfire Evacuation Planning</vt:lpstr>
      <vt:lpstr>Panelists</vt:lpstr>
      <vt:lpstr>Table of Contents</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EVAC+ Subarea Model</vt:lpstr>
      <vt:lpstr>EVAC+ Process</vt:lpstr>
      <vt:lpstr>1. Define Evacuation Scenario</vt:lpstr>
      <vt:lpstr>1. Define Evacuation Scenario</vt:lpstr>
      <vt:lpstr>2. Estimate Trips</vt:lpstr>
      <vt:lpstr>2. Estimate Trips</vt:lpstr>
      <vt:lpstr>3. Distribution of Trips</vt:lpstr>
      <vt:lpstr>PowerPoint Presentation</vt:lpstr>
      <vt:lpstr>4. Assignment: Congestion per 15-minutes</vt:lpstr>
      <vt:lpstr>4. Assignment of Trips</vt:lpstr>
      <vt:lpstr>PowerPoint Presentation</vt:lpstr>
      <vt:lpstr>5. Evacuation Time Estimates</vt:lpstr>
      <vt:lpstr>PowerPoint Presentation</vt:lpstr>
      <vt:lpstr>PowerPoint Presentation</vt:lpstr>
      <vt:lpstr>PowerPoint Presentation</vt:lpstr>
      <vt:lpstr>PowerPoint Presentation</vt:lpstr>
      <vt:lpstr>PowerPoint Presentation</vt:lpstr>
      <vt:lpstr>PowerPoint Presentation</vt:lpstr>
      <vt:lpstr>Evacuations: No Longer a Rarity</vt:lpstr>
      <vt:lpstr>Introduction to AI in Evacuation Planning</vt:lpstr>
      <vt:lpstr>How AI Transforms Evacuation Planning</vt:lpstr>
      <vt:lpstr>PowerPoint Presentation</vt:lpstr>
      <vt:lpstr>Attributes of an AI-Enabled Evacuation Tool</vt:lpstr>
      <vt:lpstr>AI Results Using Six Inputs</vt:lpstr>
      <vt:lpstr>PowerPoint Presentation</vt:lpstr>
      <vt:lpstr>AI-Driven Key Metrics </vt:lpstr>
      <vt:lpstr>AI-Enabled Predictive  Modeling Demo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CITY OF WATSONVILLE ENVIRONMENTAL JUSTICE ELEMENT</dc:title>
  <dc:creator>Carolyn Yvellez</dc:creator>
  <cp:revision>1</cp:revision>
  <dcterms:created xsi:type="dcterms:W3CDTF">2020-11-24T21:37:58Z</dcterms:created>
  <dcterms:modified xsi:type="dcterms:W3CDTF">2025-01-09T17:45:54Z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0x010100E9407BCBBEF23643B84B55226F52DB30</vt:lpwstr>
  </property>
  <property fmtid="{D5CDD505-2E9C-101B-9397-08002B2CF9AE}" pid="3" name="SlidoAppVersion">
    <vt:lpwstr>1.5.3.3511</vt:lpwstr>
  </property>
  <property fmtid="{D5CDD505-2E9C-101B-9397-08002B2CF9AE}" pid="4" name="MediaServiceImageTags">
    <vt:lpwstr/>
  </property>
</Properties>
</file>